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18"/>
  </p:notesMasterIdLst>
  <p:sldIdLst>
    <p:sldId id="256" r:id="rId2"/>
    <p:sldId id="305" r:id="rId3"/>
    <p:sldId id="306" r:id="rId4"/>
    <p:sldId id="259" r:id="rId5"/>
    <p:sldId id="260" r:id="rId6"/>
    <p:sldId id="261" r:id="rId7"/>
    <p:sldId id="262" r:id="rId8"/>
    <p:sldId id="309" r:id="rId9"/>
    <p:sldId id="310" r:id="rId10"/>
    <p:sldId id="311" r:id="rId11"/>
    <p:sldId id="312" r:id="rId12"/>
    <p:sldId id="313" r:id="rId13"/>
    <p:sldId id="314" r:id="rId14"/>
    <p:sldId id="308" r:id="rId15"/>
    <p:sldId id="264" r:id="rId16"/>
    <p:sldId id="307" r:id="rId17"/>
  </p:sldIdLst>
  <p:sldSz cx="9144000" cy="5143500" type="screen16x9"/>
  <p:notesSz cx="6858000" cy="9144000"/>
  <p:embeddedFontLst>
    <p:embeddedFont>
      <p:font typeface="Anek Devanagari" panose="020B0604020202020204" charset="0"/>
      <p:regular r:id="rId19"/>
      <p:bold r:id="rId20"/>
    </p:embeddedFont>
    <p:embeddedFont>
      <p:font typeface="Anek Devanagari SemiBold" panose="020B0604020202020204" charset="0"/>
      <p:regular r:id="rId21"/>
      <p:bold r:id="rId22"/>
    </p:embeddedFont>
    <p:embeddedFont>
      <p:font typeface="Calibri" panose="020F0502020204030204" pitchFamily="34" charset="0"/>
      <p:regular r:id="rId23"/>
      <p:bold r:id="rId24"/>
      <p:italic r:id="rId25"/>
      <p:boldItalic r:id="rId26"/>
    </p:embeddedFont>
    <p:embeddedFont>
      <p:font typeface="Garamond" panose="02020404030301010803" pitchFamily="18" charset="0"/>
      <p:regular r:id="rId27"/>
      <p:bold r:id="rId28"/>
      <p:italic r:id="rId29"/>
    </p:embeddedFont>
    <p:embeddedFont>
      <p:font typeface="Mulish" panose="020B0604020202020204" charset="0"/>
      <p:regular r:id="rId30"/>
      <p:bold r:id="rId31"/>
      <p:italic r:id="rId32"/>
      <p:boldItalic r:id="rId33"/>
    </p:embeddedFont>
    <p:embeddedFont>
      <p:font typeface="Roboto Condensed Light" panose="02000000000000000000" pitchFamily="2" charset="0"/>
      <p:regular r:id="rId34"/>
      <p: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EB48EA0-0057-4A0E-8DE6-83DFC0663A29}">
  <a:tblStyle styleId="{3EB48EA0-0057-4A0E-8DE6-83DFC0663A2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362" autoAdjust="0"/>
    <p:restoredTop sz="93741" autoAdjust="0"/>
  </p:normalViewPr>
  <p:slideViewPr>
    <p:cSldViewPr snapToGrid="0">
      <p:cViewPr>
        <p:scale>
          <a:sx n="10" d="100"/>
          <a:sy n="10" d="100"/>
        </p:scale>
        <p:origin x="2640" y="1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tableStyles" Target="tableStyles.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29635d4b2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29635d4b2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3b525e5fd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13b525e5fd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3b525e5fd1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3b525e5fd1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3b525e5fd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3b525e5fd1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3c4216432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3c4216432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230825"/>
            <a:ext cx="6853200" cy="2028000"/>
          </a:xfrm>
          <a:prstGeom prst="rect">
            <a:avLst/>
          </a:prstGeom>
          <a:noFill/>
        </p:spPr>
        <p:txBody>
          <a:bodyPr spcFirstLastPara="1" wrap="square" lIns="91425" tIns="91425" rIns="91425" bIns="91425" anchor="b" anchorCtr="0">
            <a:noAutofit/>
          </a:bodyPr>
          <a:lstStyle>
            <a:lvl1pPr lvl="0" algn="l">
              <a:lnSpc>
                <a:spcPct val="80000"/>
              </a:lnSpc>
              <a:spcBef>
                <a:spcPts val="0"/>
              </a:spcBef>
              <a:spcAft>
                <a:spcPts val="0"/>
              </a:spcAft>
              <a:buSzPts val="4500"/>
              <a:buFont typeface="Loved by the King"/>
              <a:buNone/>
              <a:defRPr sz="5700">
                <a:latin typeface="Anek Devanagari SemiBold"/>
                <a:ea typeface="Anek Devanagari SemiBold"/>
                <a:cs typeface="Anek Devanagari SemiBold"/>
                <a:sym typeface="Anek Devanagari SemiBold"/>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713225" y="3394581"/>
            <a:ext cx="5166300" cy="3657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 name="Google Shape;11;p2"/>
          <p:cNvSpPr/>
          <p:nvPr/>
        </p:nvSpPr>
        <p:spPr>
          <a:xfrm rot="10800000">
            <a:off x="-902272" y="3678831"/>
            <a:ext cx="1658700" cy="1658700"/>
          </a:xfrm>
          <a:prstGeom prst="donut">
            <a:avLst>
              <a:gd name="adj" fmla="val 17784"/>
            </a:avLst>
          </a:prstGeom>
          <a:gradFill>
            <a:gsLst>
              <a:gs pos="0">
                <a:schemeClr val="lt1"/>
              </a:gs>
              <a:gs pos="69000">
                <a:srgbClr val="FFFFFF">
                  <a:alpha val="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451915" y="4105131"/>
            <a:ext cx="1658700" cy="1658700"/>
          </a:xfrm>
          <a:prstGeom prst="donut">
            <a:avLst>
              <a:gd name="adj" fmla="val 17784"/>
            </a:avLst>
          </a:prstGeom>
          <a:gradFill>
            <a:gsLst>
              <a:gs pos="0">
                <a:schemeClr val="lt1"/>
              </a:gs>
              <a:gs pos="69000">
                <a:srgbClr val="FFFFFF">
                  <a:alpha val="0"/>
                </a:srgbClr>
              </a:gs>
              <a:gs pos="100000">
                <a:srgbClr val="FFFFFF">
                  <a:alpha val="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11"/>
        <p:cNvGrpSpPr/>
        <p:nvPr/>
      </p:nvGrpSpPr>
      <p:grpSpPr>
        <a:xfrm>
          <a:off x="0" y="0"/>
          <a:ext cx="0" cy="0"/>
          <a:chOff x="0" y="0"/>
          <a:chExt cx="0" cy="0"/>
        </a:xfrm>
      </p:grpSpPr>
      <p:sp>
        <p:nvSpPr>
          <p:cNvPr id="212" name="Google Shape;212;p26"/>
          <p:cNvSpPr/>
          <p:nvPr/>
        </p:nvSpPr>
        <p:spPr>
          <a:xfrm rot="10800000" flipH="1">
            <a:off x="-1108865" y="3526431"/>
            <a:ext cx="1658700" cy="1658700"/>
          </a:xfrm>
          <a:prstGeom prst="donut">
            <a:avLst>
              <a:gd name="adj" fmla="val 17784"/>
            </a:avLst>
          </a:prstGeom>
          <a:gradFill>
            <a:gsLst>
              <a:gs pos="0">
                <a:schemeClr val="lt1"/>
              </a:gs>
              <a:gs pos="69000">
                <a:srgbClr val="FFFFFF">
                  <a:alpha val="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6"/>
          <p:cNvSpPr/>
          <p:nvPr/>
        </p:nvSpPr>
        <p:spPr>
          <a:xfrm flipH="1">
            <a:off x="-157685" y="4519142"/>
            <a:ext cx="1658700" cy="1658700"/>
          </a:xfrm>
          <a:prstGeom prst="donut">
            <a:avLst>
              <a:gd name="adj" fmla="val 17784"/>
            </a:avLst>
          </a:prstGeom>
          <a:gradFill>
            <a:gsLst>
              <a:gs pos="0">
                <a:schemeClr val="lt1"/>
              </a:gs>
              <a:gs pos="69000">
                <a:srgbClr val="FFFFFF">
                  <a:alpha val="0"/>
                </a:srgbClr>
              </a:gs>
              <a:gs pos="100000">
                <a:srgbClr val="FFFFFF">
                  <a:alpha val="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6"/>
          <p:cNvSpPr/>
          <p:nvPr/>
        </p:nvSpPr>
        <p:spPr>
          <a:xfrm rot="10800000">
            <a:off x="6326899" y="4491585"/>
            <a:ext cx="2419800" cy="2419800"/>
          </a:xfrm>
          <a:prstGeom prst="donut">
            <a:avLst>
              <a:gd name="adj" fmla="val 17784"/>
            </a:avLst>
          </a:prstGeom>
          <a:gradFill>
            <a:gsLst>
              <a:gs pos="0">
                <a:schemeClr val="lt1"/>
              </a:gs>
              <a:gs pos="69000">
                <a:srgbClr val="FFFFFF">
                  <a:alpha val="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6"/>
          <p:cNvSpPr/>
          <p:nvPr/>
        </p:nvSpPr>
        <p:spPr>
          <a:xfrm rot="10800000">
            <a:off x="7618978" y="4450269"/>
            <a:ext cx="1658700" cy="1658700"/>
          </a:xfrm>
          <a:prstGeom prst="donut">
            <a:avLst>
              <a:gd name="adj" fmla="val 18304"/>
            </a:avLst>
          </a:prstGeom>
          <a:gradFill>
            <a:gsLst>
              <a:gs pos="0">
                <a:schemeClr val="lt1"/>
              </a:gs>
              <a:gs pos="69000">
                <a:srgbClr val="FFFFFF">
                  <a:alpha val="0"/>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16"/>
        <p:cNvGrpSpPr/>
        <p:nvPr/>
      </p:nvGrpSpPr>
      <p:grpSpPr>
        <a:xfrm>
          <a:off x="0" y="0"/>
          <a:ext cx="0" cy="0"/>
          <a:chOff x="0" y="0"/>
          <a:chExt cx="0" cy="0"/>
        </a:xfrm>
      </p:grpSpPr>
      <p:sp>
        <p:nvSpPr>
          <p:cNvPr id="217" name="Google Shape;217;p27"/>
          <p:cNvSpPr/>
          <p:nvPr/>
        </p:nvSpPr>
        <p:spPr>
          <a:xfrm rot="10800000">
            <a:off x="8425378" y="2727844"/>
            <a:ext cx="1658700" cy="1658700"/>
          </a:xfrm>
          <a:prstGeom prst="donut">
            <a:avLst>
              <a:gd name="adj" fmla="val 17784"/>
            </a:avLst>
          </a:prstGeom>
          <a:gradFill>
            <a:gsLst>
              <a:gs pos="0">
                <a:schemeClr val="lt1"/>
              </a:gs>
              <a:gs pos="69000">
                <a:srgbClr val="FFFFFF">
                  <a:alpha val="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7"/>
          <p:cNvSpPr/>
          <p:nvPr/>
        </p:nvSpPr>
        <p:spPr>
          <a:xfrm rot="10800000">
            <a:off x="8230524" y="3914335"/>
            <a:ext cx="2419800" cy="2419800"/>
          </a:xfrm>
          <a:prstGeom prst="donut">
            <a:avLst>
              <a:gd name="adj" fmla="val 17784"/>
            </a:avLst>
          </a:prstGeom>
          <a:gradFill>
            <a:gsLst>
              <a:gs pos="0">
                <a:schemeClr val="lt1"/>
              </a:gs>
              <a:gs pos="69000">
                <a:srgbClr val="FFFFFF">
                  <a:alpha val="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7"/>
          <p:cNvSpPr/>
          <p:nvPr/>
        </p:nvSpPr>
        <p:spPr>
          <a:xfrm rot="10800000">
            <a:off x="-1016397" y="2348569"/>
            <a:ext cx="1658700" cy="1658700"/>
          </a:xfrm>
          <a:prstGeom prst="donut">
            <a:avLst>
              <a:gd name="adj" fmla="val 18304"/>
            </a:avLst>
          </a:prstGeom>
          <a:gradFill>
            <a:gsLst>
              <a:gs pos="0">
                <a:schemeClr val="lt1"/>
              </a:gs>
              <a:gs pos="69000">
                <a:srgbClr val="FFFFFF">
                  <a:alpha val="0"/>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7"/>
          <p:cNvSpPr/>
          <p:nvPr/>
        </p:nvSpPr>
        <p:spPr>
          <a:xfrm rot="10800000">
            <a:off x="-1016397" y="1456244"/>
            <a:ext cx="1658700" cy="1658700"/>
          </a:xfrm>
          <a:prstGeom prst="donut">
            <a:avLst>
              <a:gd name="adj" fmla="val 18304"/>
            </a:avLst>
          </a:prstGeom>
          <a:gradFill>
            <a:gsLst>
              <a:gs pos="0">
                <a:schemeClr val="lt1"/>
              </a:gs>
              <a:gs pos="69000">
                <a:srgbClr val="FFFFFF">
                  <a:alpha val="0"/>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1">
  <p:cSld name="ONE_COLUMN_TEXT_1">
    <p:spTree>
      <p:nvGrpSpPr>
        <p:cNvPr id="1" name="Shape 221"/>
        <p:cNvGrpSpPr/>
        <p:nvPr/>
      </p:nvGrpSpPr>
      <p:grpSpPr>
        <a:xfrm>
          <a:off x="0" y="0"/>
          <a:ext cx="0" cy="0"/>
          <a:chOff x="0" y="0"/>
          <a:chExt cx="0" cy="0"/>
        </a:xfrm>
      </p:grpSpPr>
      <p:sp>
        <p:nvSpPr>
          <p:cNvPr id="222" name="Google Shape;222;p28"/>
          <p:cNvSpPr txBox="1">
            <a:spLocks noGrp="1"/>
          </p:cNvSpPr>
          <p:nvPr>
            <p:ph type="subTitle" idx="1"/>
          </p:nvPr>
        </p:nvSpPr>
        <p:spPr>
          <a:xfrm flipH="1">
            <a:off x="2173350" y="1717475"/>
            <a:ext cx="4797300" cy="2153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23" name="Google Shape;223;p28"/>
          <p:cNvSpPr/>
          <p:nvPr/>
        </p:nvSpPr>
        <p:spPr>
          <a:xfrm rot="10800000">
            <a:off x="7182053" y="-361631"/>
            <a:ext cx="1658700" cy="1658700"/>
          </a:xfrm>
          <a:prstGeom prst="donut">
            <a:avLst>
              <a:gd name="adj" fmla="val 18304"/>
            </a:avLst>
          </a:prstGeom>
          <a:gradFill>
            <a:gsLst>
              <a:gs pos="0">
                <a:schemeClr val="lt1"/>
              </a:gs>
              <a:gs pos="69000">
                <a:srgbClr val="FFFFFF">
                  <a:alpha val="0"/>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8"/>
          <p:cNvSpPr/>
          <p:nvPr/>
        </p:nvSpPr>
        <p:spPr>
          <a:xfrm rot="10800000">
            <a:off x="7106011" y="-1884153"/>
            <a:ext cx="2419800" cy="2419800"/>
          </a:xfrm>
          <a:prstGeom prst="donut">
            <a:avLst>
              <a:gd name="adj" fmla="val 17784"/>
            </a:avLst>
          </a:prstGeom>
          <a:gradFill>
            <a:gsLst>
              <a:gs pos="0">
                <a:schemeClr val="lt1"/>
              </a:gs>
              <a:gs pos="69000">
                <a:srgbClr val="FFFFFF">
                  <a:alpha val="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8"/>
          <p:cNvSpPr/>
          <p:nvPr/>
        </p:nvSpPr>
        <p:spPr>
          <a:xfrm rot="10800000">
            <a:off x="-565776" y="4478710"/>
            <a:ext cx="2419800" cy="2419800"/>
          </a:xfrm>
          <a:prstGeom prst="donut">
            <a:avLst>
              <a:gd name="adj" fmla="val 17784"/>
            </a:avLst>
          </a:prstGeom>
          <a:gradFill>
            <a:gsLst>
              <a:gs pos="0">
                <a:schemeClr val="lt1"/>
              </a:gs>
              <a:gs pos="69000">
                <a:srgbClr val="FFFFFF">
                  <a:alpha val="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8"/>
          <p:cNvSpPr/>
          <p:nvPr/>
        </p:nvSpPr>
        <p:spPr>
          <a:xfrm rot="10800000">
            <a:off x="726303" y="4437394"/>
            <a:ext cx="1658700" cy="1658700"/>
          </a:xfrm>
          <a:prstGeom prst="donut">
            <a:avLst>
              <a:gd name="adj" fmla="val 18304"/>
            </a:avLst>
          </a:prstGeom>
          <a:gradFill>
            <a:gsLst>
              <a:gs pos="0">
                <a:schemeClr val="lt1"/>
              </a:gs>
              <a:gs pos="69000">
                <a:srgbClr val="FFFFFF">
                  <a:alpha val="0"/>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8"/>
          <p:cNvSpPr txBox="1">
            <a:spLocks noGrp="1"/>
          </p:cNvSpPr>
          <p:nvPr>
            <p:ph type="title"/>
          </p:nvPr>
        </p:nvSpPr>
        <p:spPr>
          <a:xfrm>
            <a:off x="716100" y="320050"/>
            <a:ext cx="7711800" cy="6858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Clr>
                <a:schemeClr val="lt1"/>
              </a:buClr>
              <a:buSzPts val="3500"/>
              <a:buNone/>
              <a:defRPr>
                <a:solidFill>
                  <a:schemeClr val="lt1"/>
                </a:solidFill>
              </a:defRPr>
            </a:lvl2pPr>
            <a:lvl3pPr lvl="2" algn="ctr" rtl="0">
              <a:spcBef>
                <a:spcPts val="0"/>
              </a:spcBef>
              <a:spcAft>
                <a:spcPts val="0"/>
              </a:spcAft>
              <a:buClr>
                <a:schemeClr val="lt1"/>
              </a:buClr>
              <a:buSzPts val="3500"/>
              <a:buNone/>
              <a:defRPr>
                <a:solidFill>
                  <a:schemeClr val="lt1"/>
                </a:solidFill>
              </a:defRPr>
            </a:lvl3pPr>
            <a:lvl4pPr lvl="3" algn="ctr" rtl="0">
              <a:spcBef>
                <a:spcPts val="0"/>
              </a:spcBef>
              <a:spcAft>
                <a:spcPts val="0"/>
              </a:spcAft>
              <a:buClr>
                <a:schemeClr val="lt1"/>
              </a:buClr>
              <a:buSzPts val="3500"/>
              <a:buNone/>
              <a:defRPr>
                <a:solidFill>
                  <a:schemeClr val="lt1"/>
                </a:solidFill>
              </a:defRPr>
            </a:lvl4pPr>
            <a:lvl5pPr lvl="4" algn="ctr" rtl="0">
              <a:spcBef>
                <a:spcPts val="0"/>
              </a:spcBef>
              <a:spcAft>
                <a:spcPts val="0"/>
              </a:spcAft>
              <a:buClr>
                <a:schemeClr val="lt1"/>
              </a:buClr>
              <a:buSzPts val="3500"/>
              <a:buNone/>
              <a:defRPr>
                <a:solidFill>
                  <a:schemeClr val="lt1"/>
                </a:solidFill>
              </a:defRPr>
            </a:lvl5pPr>
            <a:lvl6pPr lvl="5" algn="ctr" rtl="0">
              <a:spcBef>
                <a:spcPts val="0"/>
              </a:spcBef>
              <a:spcAft>
                <a:spcPts val="0"/>
              </a:spcAft>
              <a:buClr>
                <a:schemeClr val="lt1"/>
              </a:buClr>
              <a:buSzPts val="3500"/>
              <a:buNone/>
              <a:defRPr>
                <a:solidFill>
                  <a:schemeClr val="lt1"/>
                </a:solidFill>
              </a:defRPr>
            </a:lvl6pPr>
            <a:lvl7pPr lvl="6" algn="ctr" rtl="0">
              <a:spcBef>
                <a:spcPts val="0"/>
              </a:spcBef>
              <a:spcAft>
                <a:spcPts val="0"/>
              </a:spcAft>
              <a:buClr>
                <a:schemeClr val="lt1"/>
              </a:buClr>
              <a:buSzPts val="3500"/>
              <a:buNone/>
              <a:defRPr>
                <a:solidFill>
                  <a:schemeClr val="lt1"/>
                </a:solidFill>
              </a:defRPr>
            </a:lvl7pPr>
            <a:lvl8pPr lvl="7" algn="ctr" rtl="0">
              <a:spcBef>
                <a:spcPts val="0"/>
              </a:spcBef>
              <a:spcAft>
                <a:spcPts val="0"/>
              </a:spcAft>
              <a:buClr>
                <a:schemeClr val="lt1"/>
              </a:buClr>
              <a:buSzPts val="3500"/>
              <a:buNone/>
              <a:defRPr>
                <a:solidFill>
                  <a:schemeClr val="lt1"/>
                </a:solidFill>
              </a:defRPr>
            </a:lvl8pPr>
            <a:lvl9pPr lvl="8" algn="ctr" rtl="0">
              <a:spcBef>
                <a:spcPts val="0"/>
              </a:spcBef>
              <a:spcAft>
                <a:spcPts val="0"/>
              </a:spcAft>
              <a:buClr>
                <a:schemeClr val="lt1"/>
              </a:buClr>
              <a:buSzPts val="35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1182600" y="2668052"/>
            <a:ext cx="6778800" cy="843000"/>
          </a:xfrm>
          <a:prstGeom prst="rect">
            <a:avLst/>
          </a:prstGeom>
          <a:noFill/>
        </p:spPr>
        <p:txBody>
          <a:bodyPr spcFirstLastPara="1" wrap="square" lIns="91425" tIns="91425" rIns="91425" bIns="91425" anchor="b" anchorCtr="0">
            <a:noAutofit/>
          </a:bodyPr>
          <a:lstStyle>
            <a:lvl1pPr lvl="0">
              <a:spcBef>
                <a:spcPts val="0"/>
              </a:spcBef>
              <a:spcAft>
                <a:spcPts val="0"/>
              </a:spcAft>
              <a:buSzPts val="3600"/>
              <a:buNone/>
              <a:defRPr sz="50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15" name="Google Shape;15;p3"/>
          <p:cNvSpPr txBox="1">
            <a:spLocks noGrp="1"/>
          </p:cNvSpPr>
          <p:nvPr>
            <p:ph type="title" idx="2" hasCustomPrompt="1"/>
          </p:nvPr>
        </p:nvSpPr>
        <p:spPr>
          <a:xfrm>
            <a:off x="3952650" y="1463101"/>
            <a:ext cx="1238700" cy="9144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6000"/>
              <a:buNone/>
              <a:defRPr sz="5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 name="Google Shape;16;p3"/>
          <p:cNvSpPr txBox="1">
            <a:spLocks noGrp="1"/>
          </p:cNvSpPr>
          <p:nvPr>
            <p:ph type="subTitle" idx="1"/>
          </p:nvPr>
        </p:nvSpPr>
        <p:spPr>
          <a:xfrm>
            <a:off x="1185150" y="3511049"/>
            <a:ext cx="6773700" cy="3657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 name="Google Shape;17;p3"/>
          <p:cNvSpPr/>
          <p:nvPr/>
        </p:nvSpPr>
        <p:spPr>
          <a:xfrm rot="10800000">
            <a:off x="6872328" y="3965981"/>
            <a:ext cx="1658700" cy="1658700"/>
          </a:xfrm>
          <a:prstGeom prst="donut">
            <a:avLst>
              <a:gd name="adj" fmla="val 17784"/>
            </a:avLst>
          </a:prstGeom>
          <a:gradFill>
            <a:gsLst>
              <a:gs pos="0">
                <a:schemeClr val="lt1"/>
              </a:gs>
              <a:gs pos="69000">
                <a:srgbClr val="FFFFFF">
                  <a:alpha val="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rot="10800000">
            <a:off x="8226515" y="4392281"/>
            <a:ext cx="1658700" cy="1658700"/>
          </a:xfrm>
          <a:prstGeom prst="donut">
            <a:avLst>
              <a:gd name="adj" fmla="val 17784"/>
            </a:avLst>
          </a:prstGeom>
          <a:gradFill>
            <a:gsLst>
              <a:gs pos="0">
                <a:schemeClr val="lt1"/>
              </a:gs>
              <a:gs pos="69000">
                <a:srgbClr val="FFFFFF">
                  <a:alpha val="0"/>
                </a:srgbClr>
              </a:gs>
              <a:gs pos="100000">
                <a:srgbClr val="FFFFFF">
                  <a:alpha val="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rot="10800000">
            <a:off x="104836" y="-1154903"/>
            <a:ext cx="2419800" cy="2419800"/>
          </a:xfrm>
          <a:prstGeom prst="donut">
            <a:avLst>
              <a:gd name="adj" fmla="val 17784"/>
            </a:avLst>
          </a:prstGeom>
          <a:gradFill>
            <a:gsLst>
              <a:gs pos="0">
                <a:schemeClr val="lt1"/>
              </a:gs>
              <a:gs pos="69000">
                <a:srgbClr val="FFFFFF">
                  <a:alpha val="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10800000">
            <a:off x="180878" y="367619"/>
            <a:ext cx="1658700" cy="1658700"/>
          </a:xfrm>
          <a:prstGeom prst="donut">
            <a:avLst>
              <a:gd name="adj" fmla="val 18304"/>
            </a:avLst>
          </a:prstGeom>
          <a:gradFill>
            <a:gsLst>
              <a:gs pos="0">
                <a:schemeClr val="lt1"/>
              </a:gs>
              <a:gs pos="69000">
                <a:srgbClr val="FFFFFF">
                  <a:alpha val="0"/>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716100" y="320050"/>
            <a:ext cx="7711800" cy="6858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Clr>
                <a:schemeClr val="lt1"/>
              </a:buClr>
              <a:buSzPts val="3500"/>
              <a:buNone/>
              <a:defRPr>
                <a:solidFill>
                  <a:schemeClr val="lt1"/>
                </a:solidFill>
              </a:defRPr>
            </a:lvl2pPr>
            <a:lvl3pPr lvl="2" algn="ctr" rtl="0">
              <a:spcBef>
                <a:spcPts val="0"/>
              </a:spcBef>
              <a:spcAft>
                <a:spcPts val="0"/>
              </a:spcAft>
              <a:buClr>
                <a:schemeClr val="lt1"/>
              </a:buClr>
              <a:buSzPts val="3500"/>
              <a:buNone/>
              <a:defRPr>
                <a:solidFill>
                  <a:schemeClr val="lt1"/>
                </a:solidFill>
              </a:defRPr>
            </a:lvl3pPr>
            <a:lvl4pPr lvl="3" algn="ctr" rtl="0">
              <a:spcBef>
                <a:spcPts val="0"/>
              </a:spcBef>
              <a:spcAft>
                <a:spcPts val="0"/>
              </a:spcAft>
              <a:buClr>
                <a:schemeClr val="lt1"/>
              </a:buClr>
              <a:buSzPts val="3500"/>
              <a:buNone/>
              <a:defRPr>
                <a:solidFill>
                  <a:schemeClr val="lt1"/>
                </a:solidFill>
              </a:defRPr>
            </a:lvl4pPr>
            <a:lvl5pPr lvl="4" algn="ctr" rtl="0">
              <a:spcBef>
                <a:spcPts val="0"/>
              </a:spcBef>
              <a:spcAft>
                <a:spcPts val="0"/>
              </a:spcAft>
              <a:buClr>
                <a:schemeClr val="lt1"/>
              </a:buClr>
              <a:buSzPts val="3500"/>
              <a:buNone/>
              <a:defRPr>
                <a:solidFill>
                  <a:schemeClr val="lt1"/>
                </a:solidFill>
              </a:defRPr>
            </a:lvl5pPr>
            <a:lvl6pPr lvl="5" algn="ctr" rtl="0">
              <a:spcBef>
                <a:spcPts val="0"/>
              </a:spcBef>
              <a:spcAft>
                <a:spcPts val="0"/>
              </a:spcAft>
              <a:buClr>
                <a:schemeClr val="lt1"/>
              </a:buClr>
              <a:buSzPts val="3500"/>
              <a:buNone/>
              <a:defRPr>
                <a:solidFill>
                  <a:schemeClr val="lt1"/>
                </a:solidFill>
              </a:defRPr>
            </a:lvl6pPr>
            <a:lvl7pPr lvl="6" algn="ctr" rtl="0">
              <a:spcBef>
                <a:spcPts val="0"/>
              </a:spcBef>
              <a:spcAft>
                <a:spcPts val="0"/>
              </a:spcAft>
              <a:buClr>
                <a:schemeClr val="lt1"/>
              </a:buClr>
              <a:buSzPts val="3500"/>
              <a:buNone/>
              <a:defRPr>
                <a:solidFill>
                  <a:schemeClr val="lt1"/>
                </a:solidFill>
              </a:defRPr>
            </a:lvl7pPr>
            <a:lvl8pPr lvl="7" algn="ctr" rtl="0">
              <a:spcBef>
                <a:spcPts val="0"/>
              </a:spcBef>
              <a:spcAft>
                <a:spcPts val="0"/>
              </a:spcAft>
              <a:buClr>
                <a:schemeClr val="lt1"/>
              </a:buClr>
              <a:buSzPts val="3500"/>
              <a:buNone/>
              <a:defRPr>
                <a:solidFill>
                  <a:schemeClr val="lt1"/>
                </a:solidFill>
              </a:defRPr>
            </a:lvl8pPr>
            <a:lvl9pPr lvl="8" algn="ctr" rtl="0">
              <a:spcBef>
                <a:spcPts val="0"/>
              </a:spcBef>
              <a:spcAft>
                <a:spcPts val="0"/>
              </a:spcAft>
              <a:buClr>
                <a:schemeClr val="lt1"/>
              </a:buClr>
              <a:buSzPts val="3500"/>
              <a:buNone/>
              <a:defRPr>
                <a:solidFill>
                  <a:schemeClr val="lt1"/>
                </a:solidFill>
              </a:defRPr>
            </a:lvl9pPr>
          </a:lstStyle>
          <a:p>
            <a:endParaRPr/>
          </a:p>
        </p:txBody>
      </p:sp>
      <p:sp>
        <p:nvSpPr>
          <p:cNvPr id="23" name="Google Shape;23;p4"/>
          <p:cNvSpPr txBox="1">
            <a:spLocks noGrp="1"/>
          </p:cNvSpPr>
          <p:nvPr>
            <p:ph type="body" idx="1"/>
          </p:nvPr>
        </p:nvSpPr>
        <p:spPr>
          <a:xfrm>
            <a:off x="716900" y="1128049"/>
            <a:ext cx="7704000" cy="548700"/>
          </a:xfrm>
          <a:prstGeom prst="rect">
            <a:avLst/>
          </a:prstGeom>
        </p:spPr>
        <p:txBody>
          <a:bodyPr spcFirstLastPara="1" wrap="square" lIns="91425" tIns="91425" rIns="91425" bIns="91425" anchor="t" anchorCtr="0">
            <a:noAutofit/>
          </a:bodyPr>
          <a:lstStyle>
            <a:lvl1pPr marL="457200" lvl="0" indent="-330200" algn="ctr" rtl="0">
              <a:lnSpc>
                <a:spcPct val="100000"/>
              </a:lnSpc>
              <a:spcBef>
                <a:spcPts val="0"/>
              </a:spcBef>
              <a:spcAft>
                <a:spcPts val="0"/>
              </a:spcAft>
              <a:buSzPts val="1600"/>
              <a:buFont typeface="Mulish SemiBold"/>
              <a:buAutoNum type="arabicPeriod"/>
              <a:defRPr sz="1100"/>
            </a:lvl1pPr>
            <a:lvl2pPr marL="914400" lvl="1" indent="-330200" rtl="0">
              <a:lnSpc>
                <a:spcPct val="100000"/>
              </a:lnSpc>
              <a:spcBef>
                <a:spcPts val="0"/>
              </a:spcBef>
              <a:spcAft>
                <a:spcPts val="0"/>
              </a:spcAft>
              <a:buSzPts val="1600"/>
              <a:buFont typeface="Roboto Condensed Light"/>
              <a:buAutoNum type="alphaLcPeriod"/>
              <a:defRPr sz="1600"/>
            </a:lvl2pPr>
            <a:lvl3pPr marL="1371600" lvl="2" indent="-330200" rtl="0">
              <a:lnSpc>
                <a:spcPct val="100000"/>
              </a:lnSpc>
              <a:spcBef>
                <a:spcPts val="0"/>
              </a:spcBef>
              <a:spcAft>
                <a:spcPts val="0"/>
              </a:spcAft>
              <a:buSzPts val="1600"/>
              <a:buFont typeface="Roboto Condensed Light"/>
              <a:buAutoNum type="romanLcPeriod"/>
              <a:defRPr sz="1600"/>
            </a:lvl3pPr>
            <a:lvl4pPr marL="1828800" lvl="3" indent="-330200" rtl="0">
              <a:lnSpc>
                <a:spcPct val="100000"/>
              </a:lnSpc>
              <a:spcBef>
                <a:spcPts val="0"/>
              </a:spcBef>
              <a:spcAft>
                <a:spcPts val="0"/>
              </a:spcAft>
              <a:buSzPts val="1600"/>
              <a:buFont typeface="Roboto Condensed Light"/>
              <a:buAutoNum type="arabicPeriod"/>
              <a:defRPr sz="1600"/>
            </a:lvl4pPr>
            <a:lvl5pPr marL="2286000" lvl="4" indent="-330200" rtl="0">
              <a:lnSpc>
                <a:spcPct val="100000"/>
              </a:lnSpc>
              <a:spcBef>
                <a:spcPts val="0"/>
              </a:spcBef>
              <a:spcAft>
                <a:spcPts val="0"/>
              </a:spcAft>
              <a:buSzPts val="1600"/>
              <a:buFont typeface="Roboto Condensed Light"/>
              <a:buAutoNum type="alphaLcPeriod"/>
              <a:defRPr sz="1600"/>
            </a:lvl5pPr>
            <a:lvl6pPr marL="2743200" lvl="5" indent="-330200" rtl="0">
              <a:lnSpc>
                <a:spcPct val="100000"/>
              </a:lnSpc>
              <a:spcBef>
                <a:spcPts val="0"/>
              </a:spcBef>
              <a:spcAft>
                <a:spcPts val="0"/>
              </a:spcAft>
              <a:buSzPts val="1600"/>
              <a:buFont typeface="Roboto Condensed Light"/>
              <a:buAutoNum type="romanLcPeriod"/>
              <a:defRPr sz="1600"/>
            </a:lvl6pPr>
            <a:lvl7pPr marL="3200400" lvl="6" indent="-330200" rtl="0">
              <a:lnSpc>
                <a:spcPct val="100000"/>
              </a:lnSpc>
              <a:spcBef>
                <a:spcPts val="0"/>
              </a:spcBef>
              <a:spcAft>
                <a:spcPts val="0"/>
              </a:spcAft>
              <a:buSzPts val="1600"/>
              <a:buFont typeface="Roboto Condensed Light"/>
              <a:buAutoNum type="arabicPeriod"/>
              <a:defRPr sz="1600"/>
            </a:lvl7pPr>
            <a:lvl8pPr marL="3657600" lvl="7" indent="-330200" rtl="0">
              <a:lnSpc>
                <a:spcPct val="100000"/>
              </a:lnSpc>
              <a:spcBef>
                <a:spcPts val="0"/>
              </a:spcBef>
              <a:spcAft>
                <a:spcPts val="0"/>
              </a:spcAft>
              <a:buSzPts val="1600"/>
              <a:buFont typeface="Roboto Condensed Light"/>
              <a:buAutoNum type="alphaLcPeriod"/>
              <a:defRPr sz="1600"/>
            </a:lvl8pPr>
            <a:lvl9pPr marL="4114800" lvl="8" indent="-330200" rtl="0">
              <a:lnSpc>
                <a:spcPct val="100000"/>
              </a:lnSpc>
              <a:spcBef>
                <a:spcPts val="0"/>
              </a:spcBef>
              <a:spcAft>
                <a:spcPts val="0"/>
              </a:spcAft>
              <a:buSzPts val="1600"/>
              <a:buFont typeface="Roboto Condensed Light"/>
              <a:buAutoNum type="romanLcPeriod"/>
              <a:defRPr sz="1600"/>
            </a:lvl9pPr>
          </a:lstStyle>
          <a:p>
            <a:endParaRPr/>
          </a:p>
        </p:txBody>
      </p:sp>
      <p:sp>
        <p:nvSpPr>
          <p:cNvPr id="24" name="Google Shape;24;p4"/>
          <p:cNvSpPr/>
          <p:nvPr/>
        </p:nvSpPr>
        <p:spPr>
          <a:xfrm rot="10800000" flipH="1">
            <a:off x="-1817464" y="3389522"/>
            <a:ext cx="2419800" cy="2419800"/>
          </a:xfrm>
          <a:prstGeom prst="donut">
            <a:avLst>
              <a:gd name="adj" fmla="val 17784"/>
            </a:avLst>
          </a:prstGeom>
          <a:gradFill>
            <a:gsLst>
              <a:gs pos="0">
                <a:schemeClr val="lt1"/>
              </a:gs>
              <a:gs pos="69000">
                <a:srgbClr val="FFFFFF">
                  <a:alpha val="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p:nvPr/>
        </p:nvSpPr>
        <p:spPr>
          <a:xfrm rot="10800000">
            <a:off x="-1329526" y="2423444"/>
            <a:ext cx="1658700" cy="1658700"/>
          </a:xfrm>
          <a:prstGeom prst="donut">
            <a:avLst>
              <a:gd name="adj" fmla="val 17784"/>
            </a:avLst>
          </a:prstGeom>
          <a:gradFill>
            <a:gsLst>
              <a:gs pos="0">
                <a:schemeClr val="lt1"/>
              </a:gs>
              <a:gs pos="69000">
                <a:srgbClr val="FFFFFF">
                  <a:alpha val="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rot="10800000">
            <a:off x="8627965" y="2972906"/>
            <a:ext cx="1658700" cy="1658700"/>
          </a:xfrm>
          <a:prstGeom prst="donut">
            <a:avLst>
              <a:gd name="adj" fmla="val 17784"/>
            </a:avLst>
          </a:prstGeom>
          <a:gradFill>
            <a:gsLst>
              <a:gs pos="0">
                <a:schemeClr val="lt1"/>
              </a:gs>
              <a:gs pos="69000">
                <a:srgbClr val="FFFFFF">
                  <a:alpha val="0"/>
                </a:srgbClr>
              </a:gs>
              <a:gs pos="100000">
                <a:srgbClr val="FFFFFF">
                  <a:alpha val="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10800000">
            <a:off x="7734703" y="4631606"/>
            <a:ext cx="1658700" cy="1658700"/>
          </a:xfrm>
          <a:prstGeom prst="donut">
            <a:avLst>
              <a:gd name="adj" fmla="val 17784"/>
            </a:avLst>
          </a:prstGeom>
          <a:gradFill>
            <a:gsLst>
              <a:gs pos="0">
                <a:schemeClr val="lt1"/>
              </a:gs>
              <a:gs pos="69000">
                <a:srgbClr val="FFFFFF">
                  <a:alpha val="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5"/>
          <p:cNvSpPr txBox="1">
            <a:spLocks noGrp="1"/>
          </p:cNvSpPr>
          <p:nvPr>
            <p:ph type="title"/>
          </p:nvPr>
        </p:nvSpPr>
        <p:spPr>
          <a:xfrm>
            <a:off x="1502225" y="3007461"/>
            <a:ext cx="2913300" cy="365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22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 name="Google Shape;30;p5"/>
          <p:cNvSpPr txBox="1">
            <a:spLocks noGrp="1"/>
          </p:cNvSpPr>
          <p:nvPr>
            <p:ph type="title" idx="2"/>
          </p:nvPr>
        </p:nvSpPr>
        <p:spPr>
          <a:xfrm>
            <a:off x="4728775" y="3007461"/>
            <a:ext cx="2913300" cy="365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22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 name="Google Shape;31;p5"/>
          <p:cNvSpPr txBox="1">
            <a:spLocks noGrp="1"/>
          </p:cNvSpPr>
          <p:nvPr>
            <p:ph type="subTitle" idx="1"/>
          </p:nvPr>
        </p:nvSpPr>
        <p:spPr>
          <a:xfrm>
            <a:off x="4728775" y="3224086"/>
            <a:ext cx="29133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2" name="Google Shape;32;p5"/>
          <p:cNvSpPr txBox="1">
            <a:spLocks noGrp="1"/>
          </p:cNvSpPr>
          <p:nvPr>
            <p:ph type="subTitle" idx="3"/>
          </p:nvPr>
        </p:nvSpPr>
        <p:spPr>
          <a:xfrm>
            <a:off x="1501925" y="3224086"/>
            <a:ext cx="29139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3" name="Google Shape;33;p5"/>
          <p:cNvSpPr txBox="1">
            <a:spLocks noGrp="1"/>
          </p:cNvSpPr>
          <p:nvPr>
            <p:ph type="title" idx="4"/>
          </p:nvPr>
        </p:nvSpPr>
        <p:spPr>
          <a:xfrm>
            <a:off x="716100" y="320050"/>
            <a:ext cx="7711800" cy="6858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sz="3500"/>
            </a:lvl1pPr>
            <a:lvl2pPr lvl="1" algn="ctr" rtl="0">
              <a:spcBef>
                <a:spcPts val="0"/>
              </a:spcBef>
              <a:spcAft>
                <a:spcPts val="0"/>
              </a:spcAft>
              <a:buClr>
                <a:schemeClr val="lt1"/>
              </a:buClr>
              <a:buSzPts val="3500"/>
              <a:buNone/>
              <a:defRPr>
                <a:solidFill>
                  <a:schemeClr val="lt1"/>
                </a:solidFill>
              </a:defRPr>
            </a:lvl2pPr>
            <a:lvl3pPr lvl="2" algn="ctr" rtl="0">
              <a:spcBef>
                <a:spcPts val="0"/>
              </a:spcBef>
              <a:spcAft>
                <a:spcPts val="0"/>
              </a:spcAft>
              <a:buClr>
                <a:schemeClr val="lt1"/>
              </a:buClr>
              <a:buSzPts val="3500"/>
              <a:buNone/>
              <a:defRPr>
                <a:solidFill>
                  <a:schemeClr val="lt1"/>
                </a:solidFill>
              </a:defRPr>
            </a:lvl3pPr>
            <a:lvl4pPr lvl="3" algn="ctr" rtl="0">
              <a:spcBef>
                <a:spcPts val="0"/>
              </a:spcBef>
              <a:spcAft>
                <a:spcPts val="0"/>
              </a:spcAft>
              <a:buClr>
                <a:schemeClr val="lt1"/>
              </a:buClr>
              <a:buSzPts val="3500"/>
              <a:buNone/>
              <a:defRPr>
                <a:solidFill>
                  <a:schemeClr val="lt1"/>
                </a:solidFill>
              </a:defRPr>
            </a:lvl4pPr>
            <a:lvl5pPr lvl="4" algn="ctr" rtl="0">
              <a:spcBef>
                <a:spcPts val="0"/>
              </a:spcBef>
              <a:spcAft>
                <a:spcPts val="0"/>
              </a:spcAft>
              <a:buClr>
                <a:schemeClr val="lt1"/>
              </a:buClr>
              <a:buSzPts val="3500"/>
              <a:buNone/>
              <a:defRPr>
                <a:solidFill>
                  <a:schemeClr val="lt1"/>
                </a:solidFill>
              </a:defRPr>
            </a:lvl5pPr>
            <a:lvl6pPr lvl="5" algn="ctr" rtl="0">
              <a:spcBef>
                <a:spcPts val="0"/>
              </a:spcBef>
              <a:spcAft>
                <a:spcPts val="0"/>
              </a:spcAft>
              <a:buClr>
                <a:schemeClr val="lt1"/>
              </a:buClr>
              <a:buSzPts val="3500"/>
              <a:buNone/>
              <a:defRPr>
                <a:solidFill>
                  <a:schemeClr val="lt1"/>
                </a:solidFill>
              </a:defRPr>
            </a:lvl6pPr>
            <a:lvl7pPr lvl="6" algn="ctr" rtl="0">
              <a:spcBef>
                <a:spcPts val="0"/>
              </a:spcBef>
              <a:spcAft>
                <a:spcPts val="0"/>
              </a:spcAft>
              <a:buClr>
                <a:schemeClr val="lt1"/>
              </a:buClr>
              <a:buSzPts val="3500"/>
              <a:buNone/>
              <a:defRPr>
                <a:solidFill>
                  <a:schemeClr val="lt1"/>
                </a:solidFill>
              </a:defRPr>
            </a:lvl7pPr>
            <a:lvl8pPr lvl="7" algn="ctr" rtl="0">
              <a:spcBef>
                <a:spcPts val="0"/>
              </a:spcBef>
              <a:spcAft>
                <a:spcPts val="0"/>
              </a:spcAft>
              <a:buClr>
                <a:schemeClr val="lt1"/>
              </a:buClr>
              <a:buSzPts val="3500"/>
              <a:buNone/>
              <a:defRPr>
                <a:solidFill>
                  <a:schemeClr val="lt1"/>
                </a:solidFill>
              </a:defRPr>
            </a:lvl8pPr>
            <a:lvl9pPr lvl="8" algn="ctr" rtl="0">
              <a:spcBef>
                <a:spcPts val="0"/>
              </a:spcBef>
              <a:spcAft>
                <a:spcPts val="0"/>
              </a:spcAft>
              <a:buClr>
                <a:schemeClr val="lt1"/>
              </a:buClr>
              <a:buSzPts val="3500"/>
              <a:buNone/>
              <a:defRPr>
                <a:solidFill>
                  <a:schemeClr val="lt1"/>
                </a:solidFill>
              </a:defRPr>
            </a:lvl9pPr>
          </a:lstStyle>
          <a:p>
            <a:endParaRPr/>
          </a:p>
        </p:txBody>
      </p:sp>
      <p:sp>
        <p:nvSpPr>
          <p:cNvPr id="34" name="Google Shape;34;p5"/>
          <p:cNvSpPr/>
          <p:nvPr/>
        </p:nvSpPr>
        <p:spPr>
          <a:xfrm rot="10800000" flipH="1">
            <a:off x="8499886" y="4210106"/>
            <a:ext cx="1658700" cy="1658700"/>
          </a:xfrm>
          <a:prstGeom prst="donut">
            <a:avLst>
              <a:gd name="adj" fmla="val 17784"/>
            </a:avLst>
          </a:prstGeom>
          <a:gradFill>
            <a:gsLst>
              <a:gs pos="0">
                <a:schemeClr val="lt1"/>
              </a:gs>
              <a:gs pos="69000">
                <a:srgbClr val="FFFFFF">
                  <a:alpha val="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7145699" y="4636406"/>
            <a:ext cx="1658700" cy="1658700"/>
          </a:xfrm>
          <a:prstGeom prst="donut">
            <a:avLst>
              <a:gd name="adj" fmla="val 17784"/>
            </a:avLst>
          </a:prstGeom>
          <a:gradFill>
            <a:gsLst>
              <a:gs pos="0">
                <a:schemeClr val="lt1"/>
              </a:gs>
              <a:gs pos="69000">
                <a:srgbClr val="FFFFFF">
                  <a:alpha val="0"/>
                </a:srgbClr>
              </a:gs>
              <a:gs pos="100000">
                <a:srgbClr val="FFFFFF">
                  <a:alpha val="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rot="10800000">
            <a:off x="-1153339" y="1897394"/>
            <a:ext cx="1658700" cy="1658700"/>
          </a:xfrm>
          <a:prstGeom prst="donut">
            <a:avLst>
              <a:gd name="adj" fmla="val 18304"/>
            </a:avLst>
          </a:prstGeom>
          <a:gradFill>
            <a:gsLst>
              <a:gs pos="0">
                <a:schemeClr val="lt1"/>
              </a:gs>
              <a:gs pos="69000">
                <a:srgbClr val="FFFFFF">
                  <a:alpha val="0"/>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rot="10800000" flipH="1">
            <a:off x="-1838397" y="374872"/>
            <a:ext cx="2419800" cy="2419800"/>
          </a:xfrm>
          <a:prstGeom prst="donut">
            <a:avLst>
              <a:gd name="adj" fmla="val 17784"/>
            </a:avLst>
          </a:prstGeom>
          <a:gradFill>
            <a:gsLst>
              <a:gs pos="0">
                <a:schemeClr val="lt1"/>
              </a:gs>
              <a:gs pos="69000">
                <a:srgbClr val="FFFFFF">
                  <a:alpha val="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6100" y="320050"/>
            <a:ext cx="7711800" cy="6858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Clr>
                <a:schemeClr val="lt1"/>
              </a:buClr>
              <a:buSzPts val="3500"/>
              <a:buNone/>
              <a:defRPr>
                <a:solidFill>
                  <a:schemeClr val="lt1"/>
                </a:solidFill>
              </a:defRPr>
            </a:lvl2pPr>
            <a:lvl3pPr lvl="2" algn="ctr" rtl="0">
              <a:spcBef>
                <a:spcPts val="0"/>
              </a:spcBef>
              <a:spcAft>
                <a:spcPts val="0"/>
              </a:spcAft>
              <a:buClr>
                <a:schemeClr val="lt1"/>
              </a:buClr>
              <a:buSzPts val="3500"/>
              <a:buNone/>
              <a:defRPr>
                <a:solidFill>
                  <a:schemeClr val="lt1"/>
                </a:solidFill>
              </a:defRPr>
            </a:lvl3pPr>
            <a:lvl4pPr lvl="3" algn="ctr" rtl="0">
              <a:spcBef>
                <a:spcPts val="0"/>
              </a:spcBef>
              <a:spcAft>
                <a:spcPts val="0"/>
              </a:spcAft>
              <a:buClr>
                <a:schemeClr val="lt1"/>
              </a:buClr>
              <a:buSzPts val="3500"/>
              <a:buNone/>
              <a:defRPr>
                <a:solidFill>
                  <a:schemeClr val="lt1"/>
                </a:solidFill>
              </a:defRPr>
            </a:lvl4pPr>
            <a:lvl5pPr lvl="4" algn="ctr" rtl="0">
              <a:spcBef>
                <a:spcPts val="0"/>
              </a:spcBef>
              <a:spcAft>
                <a:spcPts val="0"/>
              </a:spcAft>
              <a:buClr>
                <a:schemeClr val="lt1"/>
              </a:buClr>
              <a:buSzPts val="3500"/>
              <a:buNone/>
              <a:defRPr>
                <a:solidFill>
                  <a:schemeClr val="lt1"/>
                </a:solidFill>
              </a:defRPr>
            </a:lvl5pPr>
            <a:lvl6pPr lvl="5" algn="ctr" rtl="0">
              <a:spcBef>
                <a:spcPts val="0"/>
              </a:spcBef>
              <a:spcAft>
                <a:spcPts val="0"/>
              </a:spcAft>
              <a:buClr>
                <a:schemeClr val="lt1"/>
              </a:buClr>
              <a:buSzPts val="3500"/>
              <a:buNone/>
              <a:defRPr>
                <a:solidFill>
                  <a:schemeClr val="lt1"/>
                </a:solidFill>
              </a:defRPr>
            </a:lvl6pPr>
            <a:lvl7pPr lvl="6" algn="ctr" rtl="0">
              <a:spcBef>
                <a:spcPts val="0"/>
              </a:spcBef>
              <a:spcAft>
                <a:spcPts val="0"/>
              </a:spcAft>
              <a:buClr>
                <a:schemeClr val="lt1"/>
              </a:buClr>
              <a:buSzPts val="3500"/>
              <a:buNone/>
              <a:defRPr>
                <a:solidFill>
                  <a:schemeClr val="lt1"/>
                </a:solidFill>
              </a:defRPr>
            </a:lvl7pPr>
            <a:lvl8pPr lvl="7" algn="ctr" rtl="0">
              <a:spcBef>
                <a:spcPts val="0"/>
              </a:spcBef>
              <a:spcAft>
                <a:spcPts val="0"/>
              </a:spcAft>
              <a:buClr>
                <a:schemeClr val="lt1"/>
              </a:buClr>
              <a:buSzPts val="3500"/>
              <a:buNone/>
              <a:defRPr>
                <a:solidFill>
                  <a:schemeClr val="lt1"/>
                </a:solidFill>
              </a:defRPr>
            </a:lvl8pPr>
            <a:lvl9pPr lvl="8" algn="ctr" rtl="0">
              <a:spcBef>
                <a:spcPts val="0"/>
              </a:spcBef>
              <a:spcAft>
                <a:spcPts val="0"/>
              </a:spcAft>
              <a:buClr>
                <a:schemeClr val="lt1"/>
              </a:buClr>
              <a:buSzPts val="3500"/>
              <a:buNone/>
              <a:defRPr>
                <a:solidFill>
                  <a:schemeClr val="lt1"/>
                </a:solidFill>
              </a:defRPr>
            </a:lvl9pPr>
          </a:lstStyle>
          <a:p>
            <a:endParaRPr/>
          </a:p>
        </p:txBody>
      </p:sp>
      <p:sp>
        <p:nvSpPr>
          <p:cNvPr id="40" name="Google Shape;40;p6"/>
          <p:cNvSpPr/>
          <p:nvPr/>
        </p:nvSpPr>
        <p:spPr>
          <a:xfrm rot="10800000" flipH="1">
            <a:off x="-1108865" y="3734031"/>
            <a:ext cx="1658700" cy="1658700"/>
          </a:xfrm>
          <a:prstGeom prst="donut">
            <a:avLst>
              <a:gd name="adj" fmla="val 17784"/>
            </a:avLst>
          </a:prstGeom>
          <a:gradFill>
            <a:gsLst>
              <a:gs pos="0">
                <a:schemeClr val="lt1"/>
              </a:gs>
              <a:gs pos="69000">
                <a:srgbClr val="FFFFFF">
                  <a:alpha val="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6"/>
          <p:cNvSpPr/>
          <p:nvPr/>
        </p:nvSpPr>
        <p:spPr>
          <a:xfrm flipH="1">
            <a:off x="-157685" y="4726742"/>
            <a:ext cx="1658700" cy="1658700"/>
          </a:xfrm>
          <a:prstGeom prst="donut">
            <a:avLst>
              <a:gd name="adj" fmla="val 17784"/>
            </a:avLst>
          </a:prstGeom>
          <a:gradFill>
            <a:gsLst>
              <a:gs pos="0">
                <a:schemeClr val="lt1"/>
              </a:gs>
              <a:gs pos="69000">
                <a:srgbClr val="FFFFFF">
                  <a:alpha val="0"/>
                </a:srgbClr>
              </a:gs>
              <a:gs pos="100000">
                <a:srgbClr val="FFFFFF">
                  <a:alpha val="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6"/>
          <p:cNvSpPr/>
          <p:nvPr/>
        </p:nvSpPr>
        <p:spPr>
          <a:xfrm rot="10800000">
            <a:off x="8509536" y="-300453"/>
            <a:ext cx="2419800" cy="2419800"/>
          </a:xfrm>
          <a:prstGeom prst="donut">
            <a:avLst>
              <a:gd name="adj" fmla="val 17784"/>
            </a:avLst>
          </a:prstGeom>
          <a:gradFill>
            <a:gsLst>
              <a:gs pos="0">
                <a:schemeClr val="lt1"/>
              </a:gs>
              <a:gs pos="69000">
                <a:srgbClr val="FFFFFF">
                  <a:alpha val="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p:nvPr/>
        </p:nvSpPr>
        <p:spPr>
          <a:xfrm rot="10800000">
            <a:off x="8585578" y="1222069"/>
            <a:ext cx="1658700" cy="1658700"/>
          </a:xfrm>
          <a:prstGeom prst="donut">
            <a:avLst>
              <a:gd name="adj" fmla="val 18304"/>
            </a:avLst>
          </a:prstGeom>
          <a:gradFill>
            <a:gsLst>
              <a:gs pos="0">
                <a:schemeClr val="lt1"/>
              </a:gs>
              <a:gs pos="69000">
                <a:srgbClr val="FFFFFF">
                  <a:alpha val="0"/>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6"/>
        <p:cNvGrpSpPr/>
        <p:nvPr/>
      </p:nvGrpSpPr>
      <p:grpSpPr>
        <a:xfrm>
          <a:off x="0" y="0"/>
          <a:ext cx="0" cy="0"/>
          <a:chOff x="0" y="0"/>
          <a:chExt cx="0" cy="0"/>
        </a:xfrm>
      </p:grpSpPr>
      <p:sp>
        <p:nvSpPr>
          <p:cNvPr id="57" name="Google Shape;57;p9"/>
          <p:cNvSpPr txBox="1">
            <a:spLocks noGrp="1"/>
          </p:cNvSpPr>
          <p:nvPr>
            <p:ph type="title"/>
          </p:nvPr>
        </p:nvSpPr>
        <p:spPr>
          <a:xfrm>
            <a:off x="2208475" y="1518750"/>
            <a:ext cx="4727100" cy="822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500"/>
              <a:buNone/>
              <a:defRPr sz="45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8" name="Google Shape;58;p9"/>
          <p:cNvSpPr txBox="1">
            <a:spLocks noGrp="1"/>
          </p:cNvSpPr>
          <p:nvPr>
            <p:ph type="subTitle" idx="1"/>
          </p:nvPr>
        </p:nvSpPr>
        <p:spPr>
          <a:xfrm>
            <a:off x="2208475" y="2341650"/>
            <a:ext cx="4727100" cy="128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1348568" y="1918708"/>
            <a:ext cx="2859600" cy="365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2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5" name="Google Shape;75;p13"/>
          <p:cNvSpPr txBox="1">
            <a:spLocks noGrp="1"/>
          </p:cNvSpPr>
          <p:nvPr>
            <p:ph type="subTitle" idx="1"/>
          </p:nvPr>
        </p:nvSpPr>
        <p:spPr>
          <a:xfrm>
            <a:off x="1348568" y="2208643"/>
            <a:ext cx="28596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 name="Google Shape;76;p13"/>
          <p:cNvSpPr txBox="1">
            <a:spLocks noGrp="1"/>
          </p:cNvSpPr>
          <p:nvPr>
            <p:ph type="title" idx="2"/>
          </p:nvPr>
        </p:nvSpPr>
        <p:spPr>
          <a:xfrm flipH="1">
            <a:off x="4925782" y="1918700"/>
            <a:ext cx="2869800" cy="365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2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7" name="Google Shape;77;p13"/>
          <p:cNvSpPr txBox="1">
            <a:spLocks noGrp="1"/>
          </p:cNvSpPr>
          <p:nvPr>
            <p:ph type="subTitle" idx="3"/>
          </p:nvPr>
        </p:nvSpPr>
        <p:spPr>
          <a:xfrm flipH="1">
            <a:off x="4925932" y="2208640"/>
            <a:ext cx="28695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8" name="Google Shape;78;p13"/>
          <p:cNvSpPr txBox="1">
            <a:spLocks noGrp="1"/>
          </p:cNvSpPr>
          <p:nvPr>
            <p:ph type="title" idx="4" hasCustomPrompt="1"/>
          </p:nvPr>
        </p:nvSpPr>
        <p:spPr>
          <a:xfrm>
            <a:off x="2411018" y="1192542"/>
            <a:ext cx="734700" cy="502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 name="Google Shape;79;p13"/>
          <p:cNvSpPr txBox="1">
            <a:spLocks noGrp="1"/>
          </p:cNvSpPr>
          <p:nvPr>
            <p:ph type="title" idx="5" hasCustomPrompt="1"/>
          </p:nvPr>
        </p:nvSpPr>
        <p:spPr>
          <a:xfrm flipH="1">
            <a:off x="5993332" y="1192542"/>
            <a:ext cx="734700" cy="502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title" idx="6"/>
          </p:nvPr>
        </p:nvSpPr>
        <p:spPr>
          <a:xfrm>
            <a:off x="716100" y="320050"/>
            <a:ext cx="7711800" cy="6858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81" name="Google Shape;81;p13"/>
          <p:cNvSpPr txBox="1">
            <a:spLocks noGrp="1"/>
          </p:cNvSpPr>
          <p:nvPr>
            <p:ph type="title" idx="7"/>
          </p:nvPr>
        </p:nvSpPr>
        <p:spPr>
          <a:xfrm>
            <a:off x="1348568" y="3759552"/>
            <a:ext cx="2859600" cy="365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2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2" name="Google Shape;82;p13"/>
          <p:cNvSpPr txBox="1">
            <a:spLocks noGrp="1"/>
          </p:cNvSpPr>
          <p:nvPr>
            <p:ph type="subTitle" idx="8"/>
          </p:nvPr>
        </p:nvSpPr>
        <p:spPr>
          <a:xfrm>
            <a:off x="1348418" y="4050725"/>
            <a:ext cx="28599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 name="Google Shape;83;p13"/>
          <p:cNvSpPr txBox="1">
            <a:spLocks noGrp="1"/>
          </p:cNvSpPr>
          <p:nvPr>
            <p:ph type="title" idx="9"/>
          </p:nvPr>
        </p:nvSpPr>
        <p:spPr>
          <a:xfrm flipH="1">
            <a:off x="4925782" y="3759548"/>
            <a:ext cx="2869800" cy="365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2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4" name="Google Shape;84;p13"/>
          <p:cNvSpPr txBox="1">
            <a:spLocks noGrp="1"/>
          </p:cNvSpPr>
          <p:nvPr>
            <p:ph type="subTitle" idx="13"/>
          </p:nvPr>
        </p:nvSpPr>
        <p:spPr>
          <a:xfrm flipH="1">
            <a:off x="4925932" y="4050724"/>
            <a:ext cx="28695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 name="Google Shape;85;p13"/>
          <p:cNvSpPr txBox="1">
            <a:spLocks noGrp="1"/>
          </p:cNvSpPr>
          <p:nvPr>
            <p:ph type="title" idx="14" hasCustomPrompt="1"/>
          </p:nvPr>
        </p:nvSpPr>
        <p:spPr>
          <a:xfrm>
            <a:off x="2411018" y="3039645"/>
            <a:ext cx="734700" cy="502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title" idx="15" hasCustomPrompt="1"/>
          </p:nvPr>
        </p:nvSpPr>
        <p:spPr>
          <a:xfrm flipH="1">
            <a:off x="5993332" y="3039645"/>
            <a:ext cx="734700" cy="502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p:nvPr/>
        </p:nvSpPr>
        <p:spPr>
          <a:xfrm rot="10800000">
            <a:off x="-902272" y="4562331"/>
            <a:ext cx="1658700" cy="1658700"/>
          </a:xfrm>
          <a:prstGeom prst="donut">
            <a:avLst>
              <a:gd name="adj" fmla="val 17784"/>
            </a:avLst>
          </a:prstGeom>
          <a:gradFill>
            <a:gsLst>
              <a:gs pos="0">
                <a:schemeClr val="lt1"/>
              </a:gs>
              <a:gs pos="69000">
                <a:srgbClr val="FFFFFF">
                  <a:alpha val="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3"/>
          <p:cNvSpPr/>
          <p:nvPr/>
        </p:nvSpPr>
        <p:spPr>
          <a:xfrm flipH="1">
            <a:off x="451915" y="4676281"/>
            <a:ext cx="1658700" cy="1658700"/>
          </a:xfrm>
          <a:prstGeom prst="donut">
            <a:avLst>
              <a:gd name="adj" fmla="val 17784"/>
            </a:avLst>
          </a:prstGeom>
          <a:gradFill>
            <a:gsLst>
              <a:gs pos="0">
                <a:schemeClr val="lt1"/>
              </a:gs>
              <a:gs pos="69000">
                <a:srgbClr val="FFFFFF">
                  <a:alpha val="0"/>
                </a:srgbClr>
              </a:gs>
              <a:gs pos="100000">
                <a:srgbClr val="FFFFFF">
                  <a:alpha val="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rot="10800000">
            <a:off x="8617628" y="1253244"/>
            <a:ext cx="1658700" cy="1658700"/>
          </a:xfrm>
          <a:prstGeom prst="donut">
            <a:avLst>
              <a:gd name="adj" fmla="val 17784"/>
            </a:avLst>
          </a:prstGeom>
          <a:gradFill>
            <a:gsLst>
              <a:gs pos="0">
                <a:schemeClr val="lt1"/>
              </a:gs>
              <a:gs pos="69000">
                <a:srgbClr val="FFFFFF">
                  <a:alpha val="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103"/>
        <p:cNvGrpSpPr/>
        <p:nvPr/>
      </p:nvGrpSpPr>
      <p:grpSpPr>
        <a:xfrm>
          <a:off x="0" y="0"/>
          <a:ext cx="0" cy="0"/>
          <a:chOff x="0" y="0"/>
          <a:chExt cx="0" cy="0"/>
        </a:xfrm>
      </p:grpSpPr>
      <p:sp>
        <p:nvSpPr>
          <p:cNvPr id="104" name="Google Shape;104;p16"/>
          <p:cNvSpPr/>
          <p:nvPr/>
        </p:nvSpPr>
        <p:spPr>
          <a:xfrm rot="10800000">
            <a:off x="7182053" y="-361631"/>
            <a:ext cx="1658700" cy="1658700"/>
          </a:xfrm>
          <a:prstGeom prst="donut">
            <a:avLst>
              <a:gd name="adj" fmla="val 18304"/>
            </a:avLst>
          </a:prstGeom>
          <a:gradFill>
            <a:gsLst>
              <a:gs pos="0">
                <a:schemeClr val="lt1"/>
              </a:gs>
              <a:gs pos="69000">
                <a:srgbClr val="FFFFFF">
                  <a:alpha val="0"/>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6"/>
          <p:cNvSpPr/>
          <p:nvPr/>
        </p:nvSpPr>
        <p:spPr>
          <a:xfrm rot="10800000">
            <a:off x="7106011" y="-1884153"/>
            <a:ext cx="2419800" cy="2419800"/>
          </a:xfrm>
          <a:prstGeom prst="donut">
            <a:avLst>
              <a:gd name="adj" fmla="val 17784"/>
            </a:avLst>
          </a:prstGeom>
          <a:gradFill>
            <a:gsLst>
              <a:gs pos="0">
                <a:schemeClr val="lt1"/>
              </a:gs>
              <a:gs pos="69000">
                <a:srgbClr val="FFFFFF">
                  <a:alpha val="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6"/>
          <p:cNvSpPr/>
          <p:nvPr/>
        </p:nvSpPr>
        <p:spPr>
          <a:xfrm rot="10800000">
            <a:off x="-991376" y="4354135"/>
            <a:ext cx="2419800" cy="2419800"/>
          </a:xfrm>
          <a:prstGeom prst="donut">
            <a:avLst>
              <a:gd name="adj" fmla="val 17784"/>
            </a:avLst>
          </a:prstGeom>
          <a:gradFill>
            <a:gsLst>
              <a:gs pos="0">
                <a:schemeClr val="lt1"/>
              </a:gs>
              <a:gs pos="69000">
                <a:srgbClr val="FFFFFF">
                  <a:alpha val="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6"/>
          <p:cNvSpPr/>
          <p:nvPr/>
        </p:nvSpPr>
        <p:spPr>
          <a:xfrm rot="10800000">
            <a:off x="300703" y="4312819"/>
            <a:ext cx="1658700" cy="1658700"/>
          </a:xfrm>
          <a:prstGeom prst="donut">
            <a:avLst>
              <a:gd name="adj" fmla="val 18304"/>
            </a:avLst>
          </a:prstGeom>
          <a:gradFill>
            <a:gsLst>
              <a:gs pos="0">
                <a:schemeClr val="lt1"/>
              </a:gs>
              <a:gs pos="69000">
                <a:srgbClr val="FFFFFF">
                  <a:alpha val="0"/>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6"/>
          <p:cNvSpPr txBox="1">
            <a:spLocks noGrp="1"/>
          </p:cNvSpPr>
          <p:nvPr>
            <p:ph type="title"/>
          </p:nvPr>
        </p:nvSpPr>
        <p:spPr>
          <a:xfrm>
            <a:off x="716100" y="320050"/>
            <a:ext cx="7711800" cy="6858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Clr>
                <a:schemeClr val="lt1"/>
              </a:buClr>
              <a:buSzPts val="3500"/>
              <a:buNone/>
              <a:defRPr>
                <a:solidFill>
                  <a:schemeClr val="lt1"/>
                </a:solidFill>
              </a:defRPr>
            </a:lvl2pPr>
            <a:lvl3pPr lvl="2" algn="ctr" rtl="0">
              <a:spcBef>
                <a:spcPts val="0"/>
              </a:spcBef>
              <a:spcAft>
                <a:spcPts val="0"/>
              </a:spcAft>
              <a:buClr>
                <a:schemeClr val="lt1"/>
              </a:buClr>
              <a:buSzPts val="3500"/>
              <a:buNone/>
              <a:defRPr>
                <a:solidFill>
                  <a:schemeClr val="lt1"/>
                </a:solidFill>
              </a:defRPr>
            </a:lvl3pPr>
            <a:lvl4pPr lvl="3" algn="ctr" rtl="0">
              <a:spcBef>
                <a:spcPts val="0"/>
              </a:spcBef>
              <a:spcAft>
                <a:spcPts val="0"/>
              </a:spcAft>
              <a:buClr>
                <a:schemeClr val="lt1"/>
              </a:buClr>
              <a:buSzPts val="3500"/>
              <a:buNone/>
              <a:defRPr>
                <a:solidFill>
                  <a:schemeClr val="lt1"/>
                </a:solidFill>
              </a:defRPr>
            </a:lvl4pPr>
            <a:lvl5pPr lvl="4" algn="ctr" rtl="0">
              <a:spcBef>
                <a:spcPts val="0"/>
              </a:spcBef>
              <a:spcAft>
                <a:spcPts val="0"/>
              </a:spcAft>
              <a:buClr>
                <a:schemeClr val="lt1"/>
              </a:buClr>
              <a:buSzPts val="3500"/>
              <a:buNone/>
              <a:defRPr>
                <a:solidFill>
                  <a:schemeClr val="lt1"/>
                </a:solidFill>
              </a:defRPr>
            </a:lvl5pPr>
            <a:lvl6pPr lvl="5" algn="ctr" rtl="0">
              <a:spcBef>
                <a:spcPts val="0"/>
              </a:spcBef>
              <a:spcAft>
                <a:spcPts val="0"/>
              </a:spcAft>
              <a:buClr>
                <a:schemeClr val="lt1"/>
              </a:buClr>
              <a:buSzPts val="3500"/>
              <a:buNone/>
              <a:defRPr>
                <a:solidFill>
                  <a:schemeClr val="lt1"/>
                </a:solidFill>
              </a:defRPr>
            </a:lvl6pPr>
            <a:lvl7pPr lvl="6" algn="ctr" rtl="0">
              <a:spcBef>
                <a:spcPts val="0"/>
              </a:spcBef>
              <a:spcAft>
                <a:spcPts val="0"/>
              </a:spcAft>
              <a:buClr>
                <a:schemeClr val="lt1"/>
              </a:buClr>
              <a:buSzPts val="3500"/>
              <a:buNone/>
              <a:defRPr>
                <a:solidFill>
                  <a:schemeClr val="lt1"/>
                </a:solidFill>
              </a:defRPr>
            </a:lvl7pPr>
            <a:lvl8pPr lvl="7" algn="ctr" rtl="0">
              <a:spcBef>
                <a:spcPts val="0"/>
              </a:spcBef>
              <a:spcAft>
                <a:spcPts val="0"/>
              </a:spcAft>
              <a:buClr>
                <a:schemeClr val="lt1"/>
              </a:buClr>
              <a:buSzPts val="3500"/>
              <a:buNone/>
              <a:defRPr>
                <a:solidFill>
                  <a:schemeClr val="lt1"/>
                </a:solidFill>
              </a:defRPr>
            </a:lvl8pPr>
            <a:lvl9pPr lvl="8" algn="ctr" rtl="0">
              <a:spcBef>
                <a:spcPts val="0"/>
              </a:spcBef>
              <a:spcAft>
                <a:spcPts val="0"/>
              </a:spcAft>
              <a:buClr>
                <a:schemeClr val="lt1"/>
              </a:buClr>
              <a:buSzPts val="3500"/>
              <a:buNone/>
              <a:defRPr>
                <a:solidFill>
                  <a:schemeClr val="lt1"/>
                </a:solidFill>
              </a:defRPr>
            </a:lvl9pPr>
          </a:lstStyle>
          <a:p>
            <a:endParaRPr/>
          </a:p>
        </p:txBody>
      </p:sp>
      <p:sp>
        <p:nvSpPr>
          <p:cNvPr id="109" name="Google Shape;109;p16"/>
          <p:cNvSpPr txBox="1">
            <a:spLocks noGrp="1"/>
          </p:cNvSpPr>
          <p:nvPr>
            <p:ph type="body" idx="1"/>
          </p:nvPr>
        </p:nvSpPr>
        <p:spPr>
          <a:xfrm>
            <a:off x="1193354" y="1987650"/>
            <a:ext cx="3371700" cy="1625400"/>
          </a:xfrm>
          <a:prstGeom prst="rect">
            <a:avLst/>
          </a:prstGeom>
        </p:spPr>
        <p:txBody>
          <a:bodyPr spcFirstLastPara="1" wrap="square" lIns="91425" tIns="91425" rIns="91425" bIns="91425" anchor="t" anchorCtr="0">
            <a:noAutofit/>
          </a:bodyPr>
          <a:lstStyle>
            <a:lvl1pPr marL="457200" lvl="0" indent="-330200" algn="r" rtl="0">
              <a:lnSpc>
                <a:spcPct val="100000"/>
              </a:lnSpc>
              <a:spcBef>
                <a:spcPts val="0"/>
              </a:spcBef>
              <a:spcAft>
                <a:spcPts val="0"/>
              </a:spcAft>
              <a:buClr>
                <a:schemeClr val="lt2"/>
              </a:buClr>
              <a:buSzPts val="1600"/>
              <a:buFont typeface="Mulish SemiBold"/>
              <a:buChar char="●"/>
              <a:defRPr/>
            </a:lvl1pPr>
            <a:lvl2pPr marL="914400" lvl="1" indent="-330200" algn="r" rtl="0">
              <a:lnSpc>
                <a:spcPct val="100000"/>
              </a:lnSpc>
              <a:spcBef>
                <a:spcPts val="0"/>
              </a:spcBef>
              <a:spcAft>
                <a:spcPts val="0"/>
              </a:spcAft>
              <a:buSzPts val="1600"/>
              <a:buFont typeface="Roboto Condensed Light"/>
              <a:buChar char="○"/>
              <a:defRPr sz="1600"/>
            </a:lvl2pPr>
            <a:lvl3pPr marL="1371600" lvl="2" indent="-330200" algn="r" rtl="0">
              <a:lnSpc>
                <a:spcPct val="100000"/>
              </a:lnSpc>
              <a:spcBef>
                <a:spcPts val="0"/>
              </a:spcBef>
              <a:spcAft>
                <a:spcPts val="0"/>
              </a:spcAft>
              <a:buSzPts val="1600"/>
              <a:buFont typeface="Roboto Condensed Light"/>
              <a:buChar char="■"/>
              <a:defRPr sz="1600"/>
            </a:lvl3pPr>
            <a:lvl4pPr marL="1828800" lvl="3" indent="-330200" algn="r" rtl="0">
              <a:lnSpc>
                <a:spcPct val="100000"/>
              </a:lnSpc>
              <a:spcBef>
                <a:spcPts val="0"/>
              </a:spcBef>
              <a:spcAft>
                <a:spcPts val="0"/>
              </a:spcAft>
              <a:buSzPts val="1600"/>
              <a:buFont typeface="Roboto Condensed Light"/>
              <a:buChar char="●"/>
              <a:defRPr sz="1600"/>
            </a:lvl4pPr>
            <a:lvl5pPr marL="2286000" lvl="4" indent="-330200" algn="r" rtl="0">
              <a:lnSpc>
                <a:spcPct val="100000"/>
              </a:lnSpc>
              <a:spcBef>
                <a:spcPts val="0"/>
              </a:spcBef>
              <a:spcAft>
                <a:spcPts val="0"/>
              </a:spcAft>
              <a:buSzPts val="1600"/>
              <a:buFont typeface="Roboto Condensed Light"/>
              <a:buChar char="○"/>
              <a:defRPr sz="1600"/>
            </a:lvl5pPr>
            <a:lvl6pPr marL="2743200" lvl="5" indent="-330200" algn="r" rtl="0">
              <a:lnSpc>
                <a:spcPct val="100000"/>
              </a:lnSpc>
              <a:spcBef>
                <a:spcPts val="0"/>
              </a:spcBef>
              <a:spcAft>
                <a:spcPts val="0"/>
              </a:spcAft>
              <a:buSzPts val="1600"/>
              <a:buFont typeface="Roboto Condensed Light"/>
              <a:buChar char="■"/>
              <a:defRPr sz="1600"/>
            </a:lvl6pPr>
            <a:lvl7pPr marL="3200400" lvl="6" indent="-330200" algn="r" rtl="0">
              <a:lnSpc>
                <a:spcPct val="100000"/>
              </a:lnSpc>
              <a:spcBef>
                <a:spcPts val="0"/>
              </a:spcBef>
              <a:spcAft>
                <a:spcPts val="0"/>
              </a:spcAft>
              <a:buSzPts val="1600"/>
              <a:buFont typeface="Roboto Condensed Light"/>
              <a:buChar char="●"/>
              <a:defRPr sz="1600"/>
            </a:lvl7pPr>
            <a:lvl8pPr marL="3657600" lvl="7" indent="-330200" algn="r" rtl="0">
              <a:lnSpc>
                <a:spcPct val="100000"/>
              </a:lnSpc>
              <a:spcBef>
                <a:spcPts val="0"/>
              </a:spcBef>
              <a:spcAft>
                <a:spcPts val="0"/>
              </a:spcAft>
              <a:buSzPts val="1600"/>
              <a:buFont typeface="Roboto Condensed Light"/>
              <a:buChar char="○"/>
              <a:defRPr sz="1600"/>
            </a:lvl8pPr>
            <a:lvl9pPr marL="4114800" lvl="8" indent="-330200" algn="r" rtl="0">
              <a:lnSpc>
                <a:spcPct val="100000"/>
              </a:lnSpc>
              <a:spcBef>
                <a:spcPts val="0"/>
              </a:spcBef>
              <a:spcAft>
                <a:spcPts val="0"/>
              </a:spcAft>
              <a:buSzPts val="1600"/>
              <a:buFont typeface="Roboto Condensed Light"/>
              <a:buChar char="■"/>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lt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6100" y="320050"/>
            <a:ext cx="7711800" cy="685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3500"/>
              <a:buFont typeface="Anek Devanagari"/>
              <a:buNone/>
              <a:defRPr sz="3500" b="1">
                <a:solidFill>
                  <a:schemeClr val="lt1"/>
                </a:solidFill>
                <a:latin typeface="Anek Devanagari"/>
                <a:ea typeface="Anek Devanagari"/>
                <a:cs typeface="Anek Devanagari"/>
                <a:sym typeface="Anek Devanagari"/>
              </a:defRPr>
            </a:lvl1pPr>
            <a:lvl2pPr lvl="1" rtl="0">
              <a:spcBef>
                <a:spcPts val="0"/>
              </a:spcBef>
              <a:spcAft>
                <a:spcPts val="0"/>
              </a:spcAft>
              <a:buClr>
                <a:schemeClr val="lt1"/>
              </a:buClr>
              <a:buSzPts val="3500"/>
              <a:buNone/>
              <a:defRPr sz="3500">
                <a:solidFill>
                  <a:schemeClr val="lt1"/>
                </a:solidFill>
              </a:defRPr>
            </a:lvl2pPr>
            <a:lvl3pPr lvl="2" rtl="0">
              <a:spcBef>
                <a:spcPts val="0"/>
              </a:spcBef>
              <a:spcAft>
                <a:spcPts val="0"/>
              </a:spcAft>
              <a:buClr>
                <a:schemeClr val="lt1"/>
              </a:buClr>
              <a:buSzPts val="3500"/>
              <a:buNone/>
              <a:defRPr sz="3500">
                <a:solidFill>
                  <a:schemeClr val="lt1"/>
                </a:solidFill>
              </a:defRPr>
            </a:lvl3pPr>
            <a:lvl4pPr lvl="3" rtl="0">
              <a:spcBef>
                <a:spcPts val="0"/>
              </a:spcBef>
              <a:spcAft>
                <a:spcPts val="0"/>
              </a:spcAft>
              <a:buClr>
                <a:schemeClr val="lt1"/>
              </a:buClr>
              <a:buSzPts val="3500"/>
              <a:buNone/>
              <a:defRPr sz="3500">
                <a:solidFill>
                  <a:schemeClr val="lt1"/>
                </a:solidFill>
              </a:defRPr>
            </a:lvl4pPr>
            <a:lvl5pPr lvl="4" rtl="0">
              <a:spcBef>
                <a:spcPts val="0"/>
              </a:spcBef>
              <a:spcAft>
                <a:spcPts val="0"/>
              </a:spcAft>
              <a:buClr>
                <a:schemeClr val="lt1"/>
              </a:buClr>
              <a:buSzPts val="3500"/>
              <a:buNone/>
              <a:defRPr sz="3500">
                <a:solidFill>
                  <a:schemeClr val="lt1"/>
                </a:solidFill>
              </a:defRPr>
            </a:lvl5pPr>
            <a:lvl6pPr lvl="5" rtl="0">
              <a:spcBef>
                <a:spcPts val="0"/>
              </a:spcBef>
              <a:spcAft>
                <a:spcPts val="0"/>
              </a:spcAft>
              <a:buClr>
                <a:schemeClr val="lt1"/>
              </a:buClr>
              <a:buSzPts val="3500"/>
              <a:buNone/>
              <a:defRPr sz="3500">
                <a:solidFill>
                  <a:schemeClr val="lt1"/>
                </a:solidFill>
              </a:defRPr>
            </a:lvl6pPr>
            <a:lvl7pPr lvl="6" rtl="0">
              <a:spcBef>
                <a:spcPts val="0"/>
              </a:spcBef>
              <a:spcAft>
                <a:spcPts val="0"/>
              </a:spcAft>
              <a:buClr>
                <a:schemeClr val="lt1"/>
              </a:buClr>
              <a:buSzPts val="3500"/>
              <a:buNone/>
              <a:defRPr sz="3500">
                <a:solidFill>
                  <a:schemeClr val="lt1"/>
                </a:solidFill>
              </a:defRPr>
            </a:lvl7pPr>
            <a:lvl8pPr lvl="7" rtl="0">
              <a:spcBef>
                <a:spcPts val="0"/>
              </a:spcBef>
              <a:spcAft>
                <a:spcPts val="0"/>
              </a:spcAft>
              <a:buClr>
                <a:schemeClr val="lt1"/>
              </a:buClr>
              <a:buSzPts val="3500"/>
              <a:buNone/>
              <a:defRPr sz="3500">
                <a:solidFill>
                  <a:schemeClr val="lt1"/>
                </a:solidFill>
              </a:defRPr>
            </a:lvl8pPr>
            <a:lvl9pPr lvl="8" rtl="0">
              <a:spcBef>
                <a:spcPts val="0"/>
              </a:spcBef>
              <a:spcAft>
                <a:spcPts val="0"/>
              </a:spcAft>
              <a:buClr>
                <a:schemeClr val="lt1"/>
              </a:buClr>
              <a:buSzPts val="3500"/>
              <a:buNone/>
              <a:defRPr sz="3500">
                <a:solidFill>
                  <a:schemeClr val="lt1"/>
                </a:solidFill>
              </a:defRPr>
            </a:lvl9pPr>
          </a:lstStyle>
          <a:p>
            <a:endParaRPr/>
          </a:p>
        </p:txBody>
      </p:sp>
      <p:sp>
        <p:nvSpPr>
          <p:cNvPr id="7" name="Google Shape;7;p1"/>
          <p:cNvSpPr txBox="1">
            <a:spLocks noGrp="1"/>
          </p:cNvSpPr>
          <p:nvPr>
            <p:ph type="body" idx="1"/>
          </p:nvPr>
        </p:nvSpPr>
        <p:spPr>
          <a:xfrm>
            <a:off x="692700" y="1351875"/>
            <a:ext cx="7711800" cy="32475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Mulish"/>
              <a:buChar char="●"/>
              <a:defRPr>
                <a:solidFill>
                  <a:schemeClr val="lt1"/>
                </a:solidFill>
                <a:latin typeface="Mulish"/>
                <a:ea typeface="Mulish"/>
                <a:cs typeface="Mulish"/>
                <a:sym typeface="Mulish"/>
              </a:defRPr>
            </a:lvl1pPr>
            <a:lvl2pPr marL="914400" lvl="1" indent="-317500">
              <a:lnSpc>
                <a:spcPct val="100000"/>
              </a:lnSpc>
              <a:spcBef>
                <a:spcPts val="0"/>
              </a:spcBef>
              <a:spcAft>
                <a:spcPts val="0"/>
              </a:spcAft>
              <a:buClr>
                <a:schemeClr val="lt1"/>
              </a:buClr>
              <a:buSzPts val="1400"/>
              <a:buFont typeface="Mulish"/>
              <a:buChar char="○"/>
              <a:defRPr>
                <a:solidFill>
                  <a:schemeClr val="lt1"/>
                </a:solidFill>
                <a:latin typeface="Mulish"/>
                <a:ea typeface="Mulish"/>
                <a:cs typeface="Mulish"/>
                <a:sym typeface="Mulish"/>
              </a:defRPr>
            </a:lvl2pPr>
            <a:lvl3pPr marL="1371600" lvl="2" indent="-317500">
              <a:lnSpc>
                <a:spcPct val="100000"/>
              </a:lnSpc>
              <a:spcBef>
                <a:spcPts val="0"/>
              </a:spcBef>
              <a:spcAft>
                <a:spcPts val="0"/>
              </a:spcAft>
              <a:buClr>
                <a:schemeClr val="lt1"/>
              </a:buClr>
              <a:buSzPts val="1400"/>
              <a:buFont typeface="Mulish"/>
              <a:buChar char="■"/>
              <a:defRPr>
                <a:solidFill>
                  <a:schemeClr val="lt1"/>
                </a:solidFill>
                <a:latin typeface="Mulish"/>
                <a:ea typeface="Mulish"/>
                <a:cs typeface="Mulish"/>
                <a:sym typeface="Mulish"/>
              </a:defRPr>
            </a:lvl3pPr>
            <a:lvl4pPr marL="1828800" lvl="3" indent="-317500">
              <a:lnSpc>
                <a:spcPct val="100000"/>
              </a:lnSpc>
              <a:spcBef>
                <a:spcPts val="0"/>
              </a:spcBef>
              <a:spcAft>
                <a:spcPts val="0"/>
              </a:spcAft>
              <a:buClr>
                <a:schemeClr val="lt1"/>
              </a:buClr>
              <a:buSzPts val="1400"/>
              <a:buFont typeface="Mulish"/>
              <a:buChar char="●"/>
              <a:defRPr>
                <a:solidFill>
                  <a:schemeClr val="lt1"/>
                </a:solidFill>
                <a:latin typeface="Mulish"/>
                <a:ea typeface="Mulish"/>
                <a:cs typeface="Mulish"/>
                <a:sym typeface="Mulish"/>
              </a:defRPr>
            </a:lvl4pPr>
            <a:lvl5pPr marL="2286000" lvl="4" indent="-317500">
              <a:lnSpc>
                <a:spcPct val="100000"/>
              </a:lnSpc>
              <a:spcBef>
                <a:spcPts val="0"/>
              </a:spcBef>
              <a:spcAft>
                <a:spcPts val="0"/>
              </a:spcAft>
              <a:buClr>
                <a:schemeClr val="lt1"/>
              </a:buClr>
              <a:buSzPts val="1400"/>
              <a:buFont typeface="Mulish"/>
              <a:buChar char="○"/>
              <a:defRPr>
                <a:solidFill>
                  <a:schemeClr val="lt1"/>
                </a:solidFill>
                <a:latin typeface="Mulish"/>
                <a:ea typeface="Mulish"/>
                <a:cs typeface="Mulish"/>
                <a:sym typeface="Mulish"/>
              </a:defRPr>
            </a:lvl5pPr>
            <a:lvl6pPr marL="2743200" lvl="5" indent="-317500">
              <a:lnSpc>
                <a:spcPct val="100000"/>
              </a:lnSpc>
              <a:spcBef>
                <a:spcPts val="0"/>
              </a:spcBef>
              <a:spcAft>
                <a:spcPts val="0"/>
              </a:spcAft>
              <a:buClr>
                <a:schemeClr val="lt1"/>
              </a:buClr>
              <a:buSzPts val="1400"/>
              <a:buFont typeface="Mulish"/>
              <a:buChar char="■"/>
              <a:defRPr>
                <a:solidFill>
                  <a:schemeClr val="lt1"/>
                </a:solidFill>
                <a:latin typeface="Mulish"/>
                <a:ea typeface="Mulish"/>
                <a:cs typeface="Mulish"/>
                <a:sym typeface="Mulish"/>
              </a:defRPr>
            </a:lvl6pPr>
            <a:lvl7pPr marL="3200400" lvl="6" indent="-317500">
              <a:lnSpc>
                <a:spcPct val="100000"/>
              </a:lnSpc>
              <a:spcBef>
                <a:spcPts val="0"/>
              </a:spcBef>
              <a:spcAft>
                <a:spcPts val="0"/>
              </a:spcAft>
              <a:buClr>
                <a:schemeClr val="lt1"/>
              </a:buClr>
              <a:buSzPts val="1400"/>
              <a:buFont typeface="Mulish"/>
              <a:buChar char="●"/>
              <a:defRPr>
                <a:solidFill>
                  <a:schemeClr val="lt1"/>
                </a:solidFill>
                <a:latin typeface="Mulish"/>
                <a:ea typeface="Mulish"/>
                <a:cs typeface="Mulish"/>
                <a:sym typeface="Mulish"/>
              </a:defRPr>
            </a:lvl7pPr>
            <a:lvl8pPr marL="3657600" lvl="7" indent="-317500">
              <a:lnSpc>
                <a:spcPct val="100000"/>
              </a:lnSpc>
              <a:spcBef>
                <a:spcPts val="0"/>
              </a:spcBef>
              <a:spcAft>
                <a:spcPts val="0"/>
              </a:spcAft>
              <a:buClr>
                <a:schemeClr val="lt1"/>
              </a:buClr>
              <a:buSzPts val="1400"/>
              <a:buFont typeface="Mulish"/>
              <a:buChar char="○"/>
              <a:defRPr>
                <a:solidFill>
                  <a:schemeClr val="lt1"/>
                </a:solidFill>
                <a:latin typeface="Mulish"/>
                <a:ea typeface="Mulish"/>
                <a:cs typeface="Mulish"/>
                <a:sym typeface="Mulish"/>
              </a:defRPr>
            </a:lvl8pPr>
            <a:lvl9pPr marL="4114800" lvl="8" indent="-317500">
              <a:lnSpc>
                <a:spcPct val="100000"/>
              </a:lnSpc>
              <a:spcBef>
                <a:spcPts val="0"/>
              </a:spcBef>
              <a:spcAft>
                <a:spcPts val="0"/>
              </a:spcAft>
              <a:buClr>
                <a:schemeClr val="lt1"/>
              </a:buClr>
              <a:buSzPts val="1400"/>
              <a:buFont typeface="Mulish"/>
              <a:buChar char="■"/>
              <a:defRPr>
                <a:solidFill>
                  <a:schemeClr val="lt1"/>
                </a:solidFill>
                <a:latin typeface="Mulish"/>
                <a:ea typeface="Mulish"/>
                <a:cs typeface="Mulish"/>
                <a:sym typeface="Mulish"/>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5" r:id="rId6"/>
    <p:sldLayoutId id="2147483658" r:id="rId7"/>
    <p:sldLayoutId id="2147483659" r:id="rId8"/>
    <p:sldLayoutId id="2147483662" r:id="rId9"/>
    <p:sldLayoutId id="2147483672" r:id="rId10"/>
    <p:sldLayoutId id="2147483673" r:id="rId11"/>
    <p:sldLayoutId id="2147483674"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hyperlink" Target="https://www.linkedin.com/in/pallavi-alanka-a64327208" TargetMode="External"/><Relationship Id="rId2" Type="http://schemas.openxmlformats.org/officeDocument/2006/relationships/hyperlink" Target="mailto:pallavialanka@gmail.com" TargetMode="Externa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42" name="Google Shape;242;p32"/>
          <p:cNvSpPr/>
          <p:nvPr/>
        </p:nvSpPr>
        <p:spPr>
          <a:xfrm rot="10800000">
            <a:off x="-183856" y="-1520325"/>
            <a:ext cx="2419800" cy="2419800"/>
          </a:xfrm>
          <a:prstGeom prst="donut">
            <a:avLst>
              <a:gd name="adj" fmla="val 17784"/>
            </a:avLst>
          </a:prstGeom>
          <a:gradFill>
            <a:gsLst>
              <a:gs pos="0">
                <a:schemeClr val="lt1"/>
              </a:gs>
              <a:gs pos="69000">
                <a:srgbClr val="FFFFFF">
                  <a:alpha val="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2"/>
          <p:cNvSpPr/>
          <p:nvPr/>
        </p:nvSpPr>
        <p:spPr>
          <a:xfrm rot="10800000">
            <a:off x="7566428" y="3470119"/>
            <a:ext cx="1658700" cy="1658700"/>
          </a:xfrm>
          <a:prstGeom prst="donut">
            <a:avLst>
              <a:gd name="adj" fmla="val 18304"/>
            </a:avLst>
          </a:prstGeom>
          <a:gradFill>
            <a:gsLst>
              <a:gs pos="0">
                <a:schemeClr val="lt1"/>
              </a:gs>
              <a:gs pos="69000">
                <a:srgbClr val="FFFFFF">
                  <a:alpha val="0"/>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2"/>
          <p:cNvSpPr/>
          <p:nvPr/>
        </p:nvSpPr>
        <p:spPr>
          <a:xfrm rot="8038409">
            <a:off x="7854244" y="-282157"/>
            <a:ext cx="1576008" cy="1827979"/>
          </a:xfrm>
          <a:prstGeom prst="donut">
            <a:avLst>
              <a:gd name="adj" fmla="val 17784"/>
            </a:avLst>
          </a:prstGeom>
          <a:gradFill>
            <a:gsLst>
              <a:gs pos="0">
                <a:schemeClr val="lt1"/>
              </a:gs>
              <a:gs pos="69000">
                <a:srgbClr val="FFFFFF">
                  <a:alpha val="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a:extLst>
              <a:ext uri="{FF2B5EF4-FFF2-40B4-BE49-F238E27FC236}">
                <a16:creationId xmlns:a16="http://schemas.microsoft.com/office/drawing/2014/main" id="{A20A5AEC-FB37-45D8-CE52-6A48A4A5095B}"/>
              </a:ext>
            </a:extLst>
          </p:cNvPr>
          <p:cNvSpPr>
            <a:spLocks noGrp="1"/>
          </p:cNvSpPr>
          <p:nvPr/>
        </p:nvSpPr>
        <p:spPr>
          <a:xfrm>
            <a:off x="1692359" y="3373436"/>
            <a:ext cx="9070848" cy="457201"/>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1600" kern="1200" spc="80"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endParaRPr lang="en-IN"/>
          </a:p>
        </p:txBody>
      </p:sp>
      <p:sp>
        <p:nvSpPr>
          <p:cNvPr id="4" name="Google Shape;297;p43">
            <a:extLst>
              <a:ext uri="{FF2B5EF4-FFF2-40B4-BE49-F238E27FC236}">
                <a16:creationId xmlns:a16="http://schemas.microsoft.com/office/drawing/2014/main" id="{5DB04D22-08BE-9395-BBBF-827A7FA0FA37}"/>
              </a:ext>
            </a:extLst>
          </p:cNvPr>
          <p:cNvSpPr txBox="1">
            <a:spLocks noGrp="1"/>
          </p:cNvSpPr>
          <p:nvPr/>
        </p:nvSpPr>
        <p:spPr>
          <a:xfrm>
            <a:off x="-426860" y="-116767"/>
            <a:ext cx="10498665" cy="1261600"/>
          </a:xfrm>
          <a:prstGeom prst="rect">
            <a:avLst/>
          </a:prstGeom>
        </p:spPr>
        <p:txBody>
          <a:bodyPr vert="horz" wrap="square" lIns="121900" tIns="121900" rIns="121900" bIns="121900" rtlCol="0" anchor="t"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br>
              <a:rPr lang="en-IN" dirty="0">
                <a:latin typeface="Times New Roman" panose="02020603050405020304" pitchFamily="18" charset="0"/>
                <a:cs typeface="Times New Roman" panose="02020603050405020304" pitchFamily="18" charset="0"/>
              </a:rPr>
            </a:br>
            <a:endParaRPr dirty="0"/>
          </a:p>
        </p:txBody>
      </p:sp>
      <p:sp>
        <p:nvSpPr>
          <p:cNvPr id="5" name="Subtitle 4">
            <a:extLst>
              <a:ext uri="{FF2B5EF4-FFF2-40B4-BE49-F238E27FC236}">
                <a16:creationId xmlns:a16="http://schemas.microsoft.com/office/drawing/2014/main" id="{50529304-4BA7-B88E-9364-83ED7A2EEA8D}"/>
              </a:ext>
            </a:extLst>
          </p:cNvPr>
          <p:cNvSpPr>
            <a:spLocks noGrp="1"/>
          </p:cNvSpPr>
          <p:nvPr/>
        </p:nvSpPr>
        <p:spPr>
          <a:xfrm>
            <a:off x="318401" y="1428329"/>
            <a:ext cx="2137889" cy="1181466"/>
          </a:xfrm>
          <a:prstGeom prst="rect">
            <a:avLst/>
          </a:prstGeom>
        </p:spPr>
        <p:txBody>
          <a:bodyPr vert="horz" wrap="square" lIns="91425" tIns="91425" rIns="91425" bIns="91425" rtlCol="0" anchor="t"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gn="l" defTabSz="1219200">
              <a:lnSpc>
                <a:spcPct val="150000"/>
              </a:lnSpc>
              <a:buClr>
                <a:srgbClr val="000000"/>
              </a:buClr>
              <a:buSzTx/>
              <a:defRPr/>
            </a:pPr>
            <a:r>
              <a:rPr lang="en-IN" sz="2000" b="1" u="sng" dirty="0">
                <a:solidFill>
                  <a:schemeClr val="bg1"/>
                </a:solidFill>
                <a:latin typeface="Times New Roman" panose="02020603050405020304" pitchFamily="18" charset="0"/>
                <a:cs typeface="Times New Roman" panose="02020603050405020304" pitchFamily="18" charset="0"/>
                <a:sym typeface="Arial" panose="020B0604020202020204"/>
              </a:rPr>
              <a:t>Project Member  </a:t>
            </a:r>
          </a:p>
          <a:p>
            <a:pPr marL="0" indent="0" algn="l" defTabSz="1219200">
              <a:buClr>
                <a:srgbClr val="000000"/>
              </a:buClr>
              <a:buSzTx/>
              <a:defRPr/>
            </a:pPr>
            <a:r>
              <a:rPr lang="en-US" sz="1800" dirty="0">
                <a:solidFill>
                  <a:schemeClr val="bg1"/>
                </a:solidFill>
                <a:latin typeface="Times New Roman" panose="02020603050405020304" pitchFamily="18" charset="0"/>
                <a:cs typeface="Times New Roman" panose="02020603050405020304" pitchFamily="18" charset="0"/>
              </a:rPr>
              <a:t>Pallavi </a:t>
            </a:r>
            <a:r>
              <a:rPr lang="en-US" sz="1800" dirty="0" err="1">
                <a:solidFill>
                  <a:schemeClr val="bg1"/>
                </a:solidFill>
                <a:latin typeface="Times New Roman" panose="02020603050405020304" pitchFamily="18" charset="0"/>
                <a:cs typeface="Times New Roman" panose="02020603050405020304" pitchFamily="18" charset="0"/>
              </a:rPr>
              <a:t>Alanka</a:t>
            </a:r>
            <a:endParaRPr lang="en-US" sz="1800" dirty="0">
              <a:solidFill>
                <a:schemeClr val="bg1"/>
              </a:solidFill>
              <a:latin typeface="Times New Roman" panose="02020603050405020304" pitchFamily="18" charset="0"/>
              <a:cs typeface="Times New Roman" panose="02020603050405020304" pitchFamily="18" charset="0"/>
            </a:endParaRPr>
          </a:p>
          <a:p>
            <a:pPr marL="0" indent="0" algn="l" defTabSz="1219200">
              <a:buClr>
                <a:srgbClr val="000000"/>
              </a:buClr>
              <a:buSzTx/>
              <a:defRPr/>
            </a:pPr>
            <a:r>
              <a:rPr lang="en-US" sz="1800" dirty="0">
                <a:solidFill>
                  <a:schemeClr val="bg1"/>
                </a:solidFill>
                <a:latin typeface="Times New Roman" panose="02020603050405020304" pitchFamily="18" charset="0"/>
                <a:cs typeface="Times New Roman" panose="02020603050405020304" pitchFamily="18" charset="0"/>
              </a:rPr>
              <a:t>(20JG1A0502) </a:t>
            </a:r>
          </a:p>
          <a:p>
            <a:pPr algn="l">
              <a:buNone/>
            </a:pPr>
            <a:endParaRPr lang="en-US" sz="1865" dirty="0">
              <a:latin typeface="Times New Roman" panose="02020603050405020304" pitchFamily="18" charset="0"/>
              <a:cs typeface="Times New Roman" panose="02020603050405020304" pitchFamily="18" charset="0"/>
            </a:endParaRPr>
          </a:p>
          <a:p>
            <a:pPr algn="l"/>
            <a:endParaRPr lang="en-IN" dirty="0">
              <a:latin typeface="Times New Roman" panose="02020603050405020304" pitchFamily="18" charset="0"/>
              <a:cs typeface="Times New Roman" panose="02020603050405020304" pitchFamily="18" charset="0"/>
            </a:endParaRPr>
          </a:p>
        </p:txBody>
      </p:sp>
      <p:sp>
        <p:nvSpPr>
          <p:cNvPr id="7" name="TextBox 2">
            <a:extLst>
              <a:ext uri="{FF2B5EF4-FFF2-40B4-BE49-F238E27FC236}">
                <a16:creationId xmlns:a16="http://schemas.microsoft.com/office/drawing/2014/main" id="{5D9DF30E-06C7-D028-6E7D-E1F05D4F470E}"/>
              </a:ext>
            </a:extLst>
          </p:cNvPr>
          <p:cNvSpPr txBox="1"/>
          <p:nvPr/>
        </p:nvSpPr>
        <p:spPr>
          <a:xfrm>
            <a:off x="6458551" y="1512021"/>
            <a:ext cx="2235597" cy="133882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1219200">
              <a:lnSpc>
                <a:spcPct val="150000"/>
              </a:lnSpc>
              <a:buClr>
                <a:srgbClr val="000000"/>
              </a:buClr>
            </a:pPr>
            <a:r>
              <a:rPr lang="en-IN" b="1" u="sng" kern="0" dirty="0">
                <a:solidFill>
                  <a:schemeClr val="bg1"/>
                </a:solidFill>
                <a:latin typeface="Times New Roman" panose="02020603050405020304" pitchFamily="18" charset="0"/>
                <a:cs typeface="Times New Roman" panose="02020603050405020304" pitchFamily="18" charset="0"/>
                <a:sym typeface="Arial" panose="020B0604020202020204"/>
              </a:rPr>
              <a:t>Mentor</a:t>
            </a:r>
          </a:p>
          <a:p>
            <a:pPr defTabSz="1219200">
              <a:buClr>
                <a:srgbClr val="000000"/>
              </a:buClr>
            </a:pPr>
            <a:r>
              <a:rPr lang="en-IN" b="1" kern="0" dirty="0">
                <a:solidFill>
                  <a:schemeClr val="bg1"/>
                </a:solidFill>
                <a:latin typeface="Times New Roman" panose="02020603050405020304" pitchFamily="18" charset="0"/>
                <a:ea typeface="+mn-lt"/>
                <a:cs typeface="Times New Roman" panose="02020603050405020304" pitchFamily="18" charset="0"/>
                <a:sym typeface="Arial" panose="020B0604020202020204"/>
              </a:rPr>
              <a:t>G. Sankara Rao</a:t>
            </a:r>
            <a:endParaRPr lang="en-US" dirty="0">
              <a:solidFill>
                <a:schemeClr val="bg1"/>
              </a:solidFill>
              <a:latin typeface="Times New Roman" panose="02020603050405020304" pitchFamily="18" charset="0"/>
              <a:ea typeface="+mn-lt"/>
              <a:cs typeface="Times New Roman" panose="02020603050405020304" pitchFamily="18" charset="0"/>
            </a:endParaRPr>
          </a:p>
          <a:p>
            <a:pPr defTabSz="1219200">
              <a:buClr>
                <a:srgbClr val="000000"/>
              </a:buClr>
            </a:pPr>
            <a:r>
              <a:rPr lang="en-US" dirty="0">
                <a:solidFill>
                  <a:schemeClr val="bg1"/>
                </a:solidFill>
                <a:latin typeface="Times New Roman" panose="02020603050405020304" pitchFamily="18" charset="0"/>
                <a:ea typeface="+mn-lt"/>
                <a:cs typeface="Times New Roman" panose="02020603050405020304" pitchFamily="18" charset="0"/>
              </a:rPr>
              <a:t>Associate Professor</a:t>
            </a:r>
          </a:p>
          <a:p>
            <a:pPr defTabSz="1219200">
              <a:buClr>
                <a:srgbClr val="000000"/>
              </a:buClr>
            </a:pPr>
            <a:r>
              <a:rPr lang="en-US" dirty="0">
                <a:solidFill>
                  <a:schemeClr val="bg1"/>
                </a:solidFill>
                <a:latin typeface="Times New Roman" panose="02020603050405020304" pitchFamily="18" charset="0"/>
                <a:ea typeface="+mn-lt"/>
                <a:cs typeface="Times New Roman" panose="02020603050405020304" pitchFamily="18" charset="0"/>
              </a:rPr>
              <a:t>CSE Department</a:t>
            </a:r>
          </a:p>
        </p:txBody>
      </p:sp>
      <p:pic>
        <p:nvPicPr>
          <p:cNvPr id="8" name="Picture 7">
            <a:extLst>
              <a:ext uri="{FF2B5EF4-FFF2-40B4-BE49-F238E27FC236}">
                <a16:creationId xmlns:a16="http://schemas.microsoft.com/office/drawing/2014/main" id="{989432D2-6FB3-134C-9FE4-F4F272AD7BA8}"/>
              </a:ext>
            </a:extLst>
          </p:cNvPr>
          <p:cNvPicPr>
            <a:picLocks noChangeAspect="1"/>
          </p:cNvPicPr>
          <p:nvPr/>
        </p:nvPicPr>
        <p:blipFill>
          <a:blip r:embed="rId3"/>
          <a:stretch>
            <a:fillRect/>
          </a:stretch>
        </p:blipFill>
        <p:spPr>
          <a:xfrm>
            <a:off x="3461595" y="1467564"/>
            <a:ext cx="1793800" cy="1618583"/>
          </a:xfrm>
          <a:prstGeom prst="rect">
            <a:avLst/>
          </a:prstGeom>
        </p:spPr>
      </p:pic>
      <p:sp>
        <p:nvSpPr>
          <p:cNvPr id="9" name="TextBox 6">
            <a:extLst>
              <a:ext uri="{FF2B5EF4-FFF2-40B4-BE49-F238E27FC236}">
                <a16:creationId xmlns:a16="http://schemas.microsoft.com/office/drawing/2014/main" id="{DA4395C7-8295-2CA8-9334-7B2A7255087F}"/>
              </a:ext>
            </a:extLst>
          </p:cNvPr>
          <p:cNvSpPr txBox="1"/>
          <p:nvPr/>
        </p:nvSpPr>
        <p:spPr>
          <a:xfrm>
            <a:off x="1559293" y="3188704"/>
            <a:ext cx="6007135" cy="66633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1219200">
              <a:buClr>
                <a:srgbClr val="000000"/>
              </a:buClr>
            </a:pPr>
            <a:r>
              <a:rPr lang="en-US" sz="1865" b="1" kern="0" dirty="0">
                <a:solidFill>
                  <a:schemeClr val="bg1"/>
                </a:solidFill>
                <a:latin typeface="Times New Roman" panose="02020603050405020304" pitchFamily="18" charset="0"/>
                <a:cs typeface="Times New Roman" panose="02020603050405020304" pitchFamily="18" charset="0"/>
                <a:sym typeface="Arial" panose="020B0604020202020204"/>
              </a:rPr>
              <a:t>Department of Computer Science and Engineering</a:t>
            </a:r>
          </a:p>
          <a:p>
            <a:pPr algn="ctr" defTabSz="1219200">
              <a:buClr>
                <a:srgbClr val="000000"/>
              </a:buClr>
            </a:pPr>
            <a:endParaRPr lang="en-IN" sz="1865" b="1" kern="0" dirty="0">
              <a:solidFill>
                <a:schemeClr val="bg1"/>
              </a:solidFill>
              <a:latin typeface="Times New Roman" panose="02020603050405020304" pitchFamily="18" charset="0"/>
              <a:cs typeface="Times New Roman" panose="02020603050405020304" pitchFamily="18" charset="0"/>
              <a:sym typeface="Arial" panose="020B0604020202020204"/>
            </a:endParaRPr>
          </a:p>
        </p:txBody>
      </p:sp>
      <p:sp>
        <p:nvSpPr>
          <p:cNvPr id="10" name="TextBox 8">
            <a:extLst>
              <a:ext uri="{FF2B5EF4-FFF2-40B4-BE49-F238E27FC236}">
                <a16:creationId xmlns:a16="http://schemas.microsoft.com/office/drawing/2014/main" id="{7026D3CD-2FAD-3566-F057-C0D140D25B97}"/>
              </a:ext>
            </a:extLst>
          </p:cNvPr>
          <p:cNvSpPr txBox="1"/>
          <p:nvPr/>
        </p:nvSpPr>
        <p:spPr>
          <a:xfrm>
            <a:off x="-1280159" y="3511435"/>
            <a:ext cx="11627318" cy="1538883"/>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1219200">
              <a:buClr>
                <a:srgbClr val="000000"/>
              </a:buClr>
            </a:pPr>
            <a:r>
              <a:rPr lang="en-US" b="1" kern="0" dirty="0">
                <a:solidFill>
                  <a:schemeClr val="bg1"/>
                </a:solidFill>
                <a:latin typeface="Times New Roman" panose="02020603050405020304" pitchFamily="18" charset="0"/>
                <a:cs typeface="Times New Roman" panose="02020603050405020304" pitchFamily="18" charset="0"/>
                <a:sym typeface="Arial" panose="020B0604020202020204"/>
              </a:rPr>
              <a:t>GAYATRI VIDYA PARISHAD COLLEGE OF ENGINEERING FOR WOMEN</a:t>
            </a:r>
          </a:p>
          <a:p>
            <a:pPr algn="ctr" defTabSz="1219200">
              <a:buClr>
                <a:srgbClr val="000000"/>
              </a:buClr>
            </a:pPr>
            <a:r>
              <a:rPr lang="en-IN" sz="1500" kern="0" dirty="0">
                <a:solidFill>
                  <a:schemeClr val="bg1"/>
                </a:solidFill>
                <a:latin typeface="Times New Roman" panose="02020603050405020304" pitchFamily="18" charset="0"/>
                <a:cs typeface="Times New Roman" panose="02020603050405020304" pitchFamily="18" charset="0"/>
                <a:sym typeface="Arial" panose="020B0604020202020204"/>
              </a:rPr>
              <a:t>[Approved by AICTE NEW DELHI, Affiliated to JNTUK Kakinada]</a:t>
            </a:r>
          </a:p>
          <a:p>
            <a:pPr algn="ctr" defTabSz="1219200">
              <a:buClr>
                <a:srgbClr val="000000"/>
              </a:buClr>
            </a:pPr>
            <a:r>
              <a:rPr lang="en-IN" sz="1500" kern="0" dirty="0">
                <a:solidFill>
                  <a:schemeClr val="bg1"/>
                </a:solidFill>
                <a:latin typeface="Times New Roman" panose="02020603050405020304" pitchFamily="18" charset="0"/>
                <a:cs typeface="Times New Roman" panose="02020603050405020304" pitchFamily="18" charset="0"/>
                <a:sym typeface="Arial" panose="020B0604020202020204"/>
              </a:rPr>
              <a:t>[Accredited by National Board of Accreditation(NBA) for B.Tech. CSE, ECE &amp; IT – valid from 2019-22 and 2022-25]</a:t>
            </a:r>
          </a:p>
          <a:p>
            <a:pPr algn="ctr" defTabSz="1219200">
              <a:buClr>
                <a:srgbClr val="000000"/>
              </a:buClr>
            </a:pPr>
            <a:r>
              <a:rPr lang="en-IN" sz="1500" kern="0" dirty="0">
                <a:solidFill>
                  <a:schemeClr val="bg1"/>
                </a:solidFill>
                <a:latin typeface="Times New Roman" panose="02020603050405020304" pitchFamily="18" charset="0"/>
                <a:cs typeface="Times New Roman" panose="02020603050405020304" pitchFamily="18" charset="0"/>
                <a:sym typeface="Arial" panose="020B0604020202020204"/>
              </a:rPr>
              <a:t>[Accredited by National Assessment and Accreditation Council (NAAC) with A Grade – valid from 2022-27] </a:t>
            </a:r>
          </a:p>
          <a:p>
            <a:pPr algn="ctr" defTabSz="1219200">
              <a:buClr>
                <a:srgbClr val="000000"/>
              </a:buClr>
            </a:pPr>
            <a:r>
              <a:rPr lang="en-IN" sz="1500" kern="0" dirty="0">
                <a:solidFill>
                  <a:schemeClr val="bg1"/>
                </a:solidFill>
                <a:latin typeface="Times New Roman" panose="02020603050405020304" pitchFamily="18" charset="0"/>
                <a:cs typeface="Times New Roman" panose="02020603050405020304" pitchFamily="18" charset="0"/>
                <a:sym typeface="Arial" panose="020B0604020202020204"/>
              </a:rPr>
              <a:t>Kommadi, Madhurawada, Visakhapatnam – 530048</a:t>
            </a:r>
          </a:p>
          <a:p>
            <a:pPr algn="ctr" defTabSz="1219200">
              <a:buClr>
                <a:srgbClr val="000000"/>
              </a:buClr>
            </a:pPr>
            <a:r>
              <a:rPr lang="en-US" sz="1500" b="1" kern="0" dirty="0">
                <a:solidFill>
                  <a:schemeClr val="bg1"/>
                </a:solidFill>
                <a:latin typeface="Times New Roman" panose="02020603050405020304" pitchFamily="18" charset="0"/>
                <a:cs typeface="Times New Roman" panose="02020603050405020304" pitchFamily="18" charset="0"/>
                <a:sym typeface="Arial" panose="020B0604020202020204"/>
              </a:rPr>
              <a:t>Academic Batch : 2020– 2024</a:t>
            </a:r>
            <a:r>
              <a:rPr lang="en-US" sz="1600" b="1" kern="0" dirty="0">
                <a:solidFill>
                  <a:schemeClr val="bg1"/>
                </a:solidFill>
                <a:latin typeface="Times New Roman" panose="02020603050405020304" pitchFamily="18" charset="0"/>
                <a:cs typeface="Times New Roman" panose="02020603050405020304" pitchFamily="18" charset="0"/>
                <a:sym typeface="Arial" panose="020B0604020202020204"/>
              </a:rPr>
              <a:t>                                                                                  </a:t>
            </a:r>
          </a:p>
        </p:txBody>
      </p:sp>
      <p:sp>
        <p:nvSpPr>
          <p:cNvPr id="11" name="TextBox 5">
            <a:extLst>
              <a:ext uri="{FF2B5EF4-FFF2-40B4-BE49-F238E27FC236}">
                <a16:creationId xmlns:a16="http://schemas.microsoft.com/office/drawing/2014/main" id="{9B860150-2B74-9362-EA72-1D86C1F42316}"/>
              </a:ext>
            </a:extLst>
          </p:cNvPr>
          <p:cNvSpPr txBox="1"/>
          <p:nvPr/>
        </p:nvSpPr>
        <p:spPr>
          <a:xfrm>
            <a:off x="-250256" y="219008"/>
            <a:ext cx="9475386" cy="1015663"/>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IN" sz="3000" b="1" dirty="0">
                <a:solidFill>
                  <a:schemeClr val="bg1"/>
                </a:solidFill>
                <a:latin typeface="Times New Roman" panose="02020603050405020304" pitchFamily="18" charset="0"/>
                <a:ea typeface="+mj-lt"/>
                <a:cs typeface="Times New Roman" panose="02020603050405020304" pitchFamily="18" charset="0"/>
              </a:rPr>
              <a:t>MEETING CONTRIBUTION </a:t>
            </a:r>
          </a:p>
          <a:p>
            <a:pPr algn="ctr"/>
            <a:r>
              <a:rPr lang="en-IN" sz="3000" b="1" dirty="0">
                <a:solidFill>
                  <a:schemeClr val="bg1"/>
                </a:solidFill>
                <a:latin typeface="Times New Roman" panose="02020603050405020304" pitchFamily="18" charset="0"/>
                <a:ea typeface="+mj-lt"/>
                <a:cs typeface="Times New Roman" panose="02020603050405020304" pitchFamily="18" charset="0"/>
              </a:rPr>
              <a:t>AUTO ANALYZER</a:t>
            </a:r>
            <a:endParaRPr lang="en-IN" sz="30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43340-64F3-8750-FE13-4126694004B6}"/>
              </a:ext>
            </a:extLst>
          </p:cNvPr>
          <p:cNvSpPr>
            <a:spLocks noGrp="1"/>
          </p:cNvSpPr>
          <p:nvPr>
            <p:ph type="title"/>
          </p:nvPr>
        </p:nvSpPr>
        <p:spPr>
          <a:xfrm>
            <a:off x="638629" y="320050"/>
            <a:ext cx="7789271" cy="1165876"/>
          </a:xfrm>
        </p:spPr>
        <p:txBody>
          <a:bodyPr/>
          <a:lstStyle/>
          <a:p>
            <a:pPr algn="l"/>
            <a:r>
              <a:rPr lang="en-IN" sz="3000" dirty="0">
                <a:latin typeface="Times New Roman" panose="02020603050405020304" pitchFamily="18" charset="0"/>
                <a:cs typeface="Times New Roman" panose="02020603050405020304" pitchFamily="18" charset="0"/>
              </a:rPr>
              <a:t>Implementations:</a:t>
            </a:r>
            <a:br>
              <a:rPr lang="en-IN" sz="30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Once after running the main file , you get to the following result:</a:t>
            </a:r>
          </a:p>
        </p:txBody>
      </p:sp>
      <p:sp>
        <p:nvSpPr>
          <p:cNvPr id="3" name="Text Placeholder 2">
            <a:extLst>
              <a:ext uri="{FF2B5EF4-FFF2-40B4-BE49-F238E27FC236}">
                <a16:creationId xmlns:a16="http://schemas.microsoft.com/office/drawing/2014/main" id="{45039D1E-36E2-1454-8573-D025CF260373}"/>
              </a:ext>
            </a:extLst>
          </p:cNvPr>
          <p:cNvSpPr>
            <a:spLocks noGrp="1"/>
          </p:cNvSpPr>
          <p:nvPr>
            <p:ph type="body" idx="1"/>
          </p:nvPr>
        </p:nvSpPr>
        <p:spPr/>
        <p:txBody>
          <a:bodyPr/>
          <a:lstStyle/>
          <a:p>
            <a:endParaRPr lang="en-IN"/>
          </a:p>
        </p:txBody>
      </p:sp>
      <p:sp>
        <p:nvSpPr>
          <p:cNvPr id="4" name="Freeform 5">
            <a:extLst>
              <a:ext uri="{FF2B5EF4-FFF2-40B4-BE49-F238E27FC236}">
                <a16:creationId xmlns:a16="http://schemas.microsoft.com/office/drawing/2014/main" id="{72C992A7-1966-03BA-0A26-D26CA17445BC}"/>
              </a:ext>
            </a:extLst>
          </p:cNvPr>
          <p:cNvSpPr/>
          <p:nvPr/>
        </p:nvSpPr>
        <p:spPr>
          <a:xfrm>
            <a:off x="280594" y="1473200"/>
            <a:ext cx="8582811" cy="2641574"/>
          </a:xfrm>
          <a:custGeom>
            <a:avLst/>
            <a:gdLst/>
            <a:ahLst/>
            <a:cxnLst/>
            <a:rect l="l" t="t" r="r" b="b"/>
            <a:pathLst>
              <a:path w="11347751" h="3314003">
                <a:moveTo>
                  <a:pt x="0" y="0"/>
                </a:moveTo>
                <a:lnTo>
                  <a:pt x="11347752" y="0"/>
                </a:lnTo>
                <a:lnTo>
                  <a:pt x="11347752" y="3314003"/>
                </a:lnTo>
                <a:lnTo>
                  <a:pt x="0" y="3314003"/>
                </a:lnTo>
                <a:lnTo>
                  <a:pt x="0" y="0"/>
                </a:lnTo>
                <a:close/>
              </a:path>
            </a:pathLst>
          </a:custGeom>
          <a:blipFill>
            <a:blip r:embed="rId2"/>
            <a:stretch>
              <a:fillRect l="-1806" t="-19796" r="-14092" b="-39593"/>
            </a:stretch>
          </a:blipFill>
        </p:spPr>
      </p:sp>
    </p:spTree>
    <p:extLst>
      <p:ext uri="{BB962C8B-B14F-4D97-AF65-F5344CB8AC3E}">
        <p14:creationId xmlns:p14="http://schemas.microsoft.com/office/powerpoint/2010/main" val="4223026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556AE-CE1D-C95F-439C-9440EB69BD6F}"/>
              </a:ext>
            </a:extLst>
          </p:cNvPr>
          <p:cNvSpPr>
            <a:spLocks noGrp="1"/>
          </p:cNvSpPr>
          <p:nvPr>
            <p:ph type="title"/>
          </p:nvPr>
        </p:nvSpPr>
        <p:spPr>
          <a:xfrm>
            <a:off x="716100" y="320050"/>
            <a:ext cx="7711800" cy="536293"/>
          </a:xfrm>
        </p:spPr>
        <p:txBody>
          <a:bodyPr/>
          <a:lstStyle/>
          <a:p>
            <a:pPr algn="l"/>
            <a:r>
              <a:rPr lang="en-IN" sz="2000" dirty="0">
                <a:latin typeface="Times New Roman" panose="02020603050405020304" pitchFamily="18" charset="0"/>
                <a:cs typeface="Times New Roman" panose="02020603050405020304" pitchFamily="18" charset="0"/>
              </a:rPr>
              <a:t>After dropping the audio files, click on the process button.</a:t>
            </a:r>
          </a:p>
        </p:txBody>
      </p:sp>
      <p:sp>
        <p:nvSpPr>
          <p:cNvPr id="3" name="Text Placeholder 2">
            <a:extLst>
              <a:ext uri="{FF2B5EF4-FFF2-40B4-BE49-F238E27FC236}">
                <a16:creationId xmlns:a16="http://schemas.microsoft.com/office/drawing/2014/main" id="{08DD37F2-C868-0FBD-C161-868F06C5775D}"/>
              </a:ext>
            </a:extLst>
          </p:cNvPr>
          <p:cNvSpPr>
            <a:spLocks noGrp="1"/>
          </p:cNvSpPr>
          <p:nvPr>
            <p:ph type="body" idx="1"/>
          </p:nvPr>
        </p:nvSpPr>
        <p:spPr/>
        <p:txBody>
          <a:bodyPr/>
          <a:lstStyle/>
          <a:p>
            <a:endParaRPr lang="en-IN"/>
          </a:p>
        </p:txBody>
      </p:sp>
      <p:sp>
        <p:nvSpPr>
          <p:cNvPr id="4" name="Freeform 6">
            <a:extLst>
              <a:ext uri="{FF2B5EF4-FFF2-40B4-BE49-F238E27FC236}">
                <a16:creationId xmlns:a16="http://schemas.microsoft.com/office/drawing/2014/main" id="{39D44B25-3597-50F2-5B4F-81791F572397}"/>
              </a:ext>
            </a:extLst>
          </p:cNvPr>
          <p:cNvSpPr/>
          <p:nvPr/>
        </p:nvSpPr>
        <p:spPr>
          <a:xfrm>
            <a:off x="1062589" y="1059543"/>
            <a:ext cx="6801106" cy="3288053"/>
          </a:xfrm>
          <a:custGeom>
            <a:avLst/>
            <a:gdLst/>
            <a:ahLst/>
            <a:cxnLst/>
            <a:rect l="l" t="t" r="r" b="b"/>
            <a:pathLst>
              <a:path w="6801106" h="3288053">
                <a:moveTo>
                  <a:pt x="0" y="0"/>
                </a:moveTo>
                <a:lnTo>
                  <a:pt x="6801105" y="0"/>
                </a:lnTo>
                <a:lnTo>
                  <a:pt x="6801105" y="3288053"/>
                </a:lnTo>
                <a:lnTo>
                  <a:pt x="0" y="3288053"/>
                </a:lnTo>
                <a:lnTo>
                  <a:pt x="0" y="0"/>
                </a:lnTo>
                <a:close/>
              </a:path>
            </a:pathLst>
          </a:custGeom>
          <a:blipFill>
            <a:blip r:embed="rId2"/>
            <a:stretch>
              <a:fillRect/>
            </a:stretch>
          </a:blipFill>
        </p:spPr>
      </p:sp>
    </p:spTree>
    <p:extLst>
      <p:ext uri="{BB962C8B-B14F-4D97-AF65-F5344CB8AC3E}">
        <p14:creationId xmlns:p14="http://schemas.microsoft.com/office/powerpoint/2010/main" val="1151376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523F2-C7A8-38AB-5BF8-615E62084387}"/>
              </a:ext>
            </a:extLst>
          </p:cNvPr>
          <p:cNvSpPr>
            <a:spLocks noGrp="1"/>
          </p:cNvSpPr>
          <p:nvPr>
            <p:ph type="title"/>
          </p:nvPr>
        </p:nvSpPr>
        <p:spPr>
          <a:xfrm>
            <a:off x="449943" y="320050"/>
            <a:ext cx="7977957" cy="587093"/>
          </a:xfrm>
        </p:spPr>
        <p:txBody>
          <a:bodyPr/>
          <a:lstStyle/>
          <a:p>
            <a:pPr algn="l"/>
            <a:r>
              <a:rPr lang="en-IN" sz="2500" dirty="0">
                <a:latin typeface="Times New Roman" panose="02020603050405020304" pitchFamily="18" charset="0"/>
                <a:cs typeface="Times New Roman" panose="02020603050405020304" pitchFamily="18" charset="0"/>
              </a:rPr>
              <a:t>The results:</a:t>
            </a:r>
          </a:p>
        </p:txBody>
      </p:sp>
      <p:sp>
        <p:nvSpPr>
          <p:cNvPr id="3" name="Text Placeholder 2">
            <a:extLst>
              <a:ext uri="{FF2B5EF4-FFF2-40B4-BE49-F238E27FC236}">
                <a16:creationId xmlns:a16="http://schemas.microsoft.com/office/drawing/2014/main" id="{F718B45D-E52A-E406-8CA6-DCE7E3C1D59E}"/>
              </a:ext>
            </a:extLst>
          </p:cNvPr>
          <p:cNvSpPr>
            <a:spLocks noGrp="1"/>
          </p:cNvSpPr>
          <p:nvPr>
            <p:ph type="body" idx="1"/>
          </p:nvPr>
        </p:nvSpPr>
        <p:spPr/>
        <p:txBody>
          <a:bodyPr/>
          <a:lstStyle/>
          <a:p>
            <a:endParaRPr lang="en-IN"/>
          </a:p>
        </p:txBody>
      </p:sp>
      <p:sp>
        <p:nvSpPr>
          <p:cNvPr id="4" name="Freeform 5">
            <a:extLst>
              <a:ext uri="{FF2B5EF4-FFF2-40B4-BE49-F238E27FC236}">
                <a16:creationId xmlns:a16="http://schemas.microsoft.com/office/drawing/2014/main" id="{C1B31111-18BA-F359-F80F-D31A161F3E8F}"/>
              </a:ext>
            </a:extLst>
          </p:cNvPr>
          <p:cNvSpPr/>
          <p:nvPr/>
        </p:nvSpPr>
        <p:spPr>
          <a:xfrm>
            <a:off x="258170" y="1072747"/>
            <a:ext cx="4313830" cy="2983996"/>
          </a:xfrm>
          <a:custGeom>
            <a:avLst/>
            <a:gdLst/>
            <a:ahLst/>
            <a:cxnLst/>
            <a:rect l="l" t="t" r="r" b="b"/>
            <a:pathLst>
              <a:path w="8322860" h="4177931">
                <a:moveTo>
                  <a:pt x="0" y="0"/>
                </a:moveTo>
                <a:lnTo>
                  <a:pt x="8322860" y="0"/>
                </a:lnTo>
                <a:lnTo>
                  <a:pt x="8322860" y="4177930"/>
                </a:lnTo>
                <a:lnTo>
                  <a:pt x="0" y="4177930"/>
                </a:lnTo>
                <a:lnTo>
                  <a:pt x="0" y="0"/>
                </a:lnTo>
                <a:close/>
              </a:path>
            </a:pathLst>
          </a:custGeom>
          <a:blipFill>
            <a:blip r:embed="rId2"/>
            <a:stretch>
              <a:fillRect/>
            </a:stretch>
          </a:blipFill>
        </p:spPr>
      </p:sp>
      <p:sp>
        <p:nvSpPr>
          <p:cNvPr id="5" name="Freeform 6">
            <a:extLst>
              <a:ext uri="{FF2B5EF4-FFF2-40B4-BE49-F238E27FC236}">
                <a16:creationId xmlns:a16="http://schemas.microsoft.com/office/drawing/2014/main" id="{5881A608-954D-0207-89D7-21A8E4B6F38E}"/>
              </a:ext>
            </a:extLst>
          </p:cNvPr>
          <p:cNvSpPr/>
          <p:nvPr/>
        </p:nvSpPr>
        <p:spPr>
          <a:xfrm>
            <a:off x="4777652" y="1072746"/>
            <a:ext cx="3995711" cy="2983995"/>
          </a:xfrm>
          <a:custGeom>
            <a:avLst/>
            <a:gdLst/>
            <a:ahLst/>
            <a:cxnLst/>
            <a:rect l="l" t="t" r="r" b="b"/>
            <a:pathLst>
              <a:path w="6554507" h="4177931">
                <a:moveTo>
                  <a:pt x="0" y="0"/>
                </a:moveTo>
                <a:lnTo>
                  <a:pt x="6554507" y="0"/>
                </a:lnTo>
                <a:lnTo>
                  <a:pt x="6554507" y="4177930"/>
                </a:lnTo>
                <a:lnTo>
                  <a:pt x="0" y="4177930"/>
                </a:lnTo>
                <a:lnTo>
                  <a:pt x="0" y="0"/>
                </a:lnTo>
                <a:close/>
              </a:path>
            </a:pathLst>
          </a:custGeom>
          <a:blipFill>
            <a:blip r:embed="rId3"/>
            <a:stretch>
              <a:fillRect/>
            </a:stretch>
          </a:blipFill>
        </p:spPr>
      </p:sp>
    </p:spTree>
    <p:extLst>
      <p:ext uri="{BB962C8B-B14F-4D97-AF65-F5344CB8AC3E}">
        <p14:creationId xmlns:p14="http://schemas.microsoft.com/office/powerpoint/2010/main" val="2568977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D18B3-059E-132F-40A9-38BABCCCAADA}"/>
              </a:ext>
            </a:extLst>
          </p:cNvPr>
          <p:cNvSpPr>
            <a:spLocks noGrp="1"/>
          </p:cNvSpPr>
          <p:nvPr>
            <p:ph type="title"/>
          </p:nvPr>
        </p:nvSpPr>
        <p:spPr/>
        <p:txBody>
          <a:bodyPr/>
          <a:lstStyle/>
          <a:p>
            <a:pPr algn="l"/>
            <a:r>
              <a:rPr lang="en-IN" sz="2500" dirty="0">
                <a:latin typeface="Times New Roman" panose="02020603050405020304" pitchFamily="18" charset="0"/>
                <a:cs typeface="Times New Roman" panose="02020603050405020304" pitchFamily="18" charset="0"/>
              </a:rPr>
              <a:t>Model Results: Few results from the model</a:t>
            </a:r>
          </a:p>
        </p:txBody>
      </p:sp>
      <p:sp>
        <p:nvSpPr>
          <p:cNvPr id="3" name="Text Placeholder 2">
            <a:extLst>
              <a:ext uri="{FF2B5EF4-FFF2-40B4-BE49-F238E27FC236}">
                <a16:creationId xmlns:a16="http://schemas.microsoft.com/office/drawing/2014/main" id="{71086B0C-6408-6151-8D1E-81216150EAC1}"/>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68A3AE14-4150-1493-BA31-B77B4CE0C718}"/>
              </a:ext>
            </a:extLst>
          </p:cNvPr>
          <p:cNvPicPr>
            <a:picLocks noChangeAspect="1"/>
          </p:cNvPicPr>
          <p:nvPr/>
        </p:nvPicPr>
        <p:blipFill rotWithShape="1">
          <a:blip r:embed="rId2"/>
          <a:srcRect r="10710"/>
          <a:stretch/>
        </p:blipFill>
        <p:spPr>
          <a:xfrm>
            <a:off x="3242353" y="1560003"/>
            <a:ext cx="5477423" cy="1806304"/>
          </a:xfrm>
          <a:prstGeom prst="rect">
            <a:avLst/>
          </a:prstGeom>
        </p:spPr>
      </p:pic>
      <p:pic>
        <p:nvPicPr>
          <p:cNvPr id="7" name="Picture 6">
            <a:extLst>
              <a:ext uri="{FF2B5EF4-FFF2-40B4-BE49-F238E27FC236}">
                <a16:creationId xmlns:a16="http://schemas.microsoft.com/office/drawing/2014/main" id="{61E6D792-C553-FFCA-4DA9-614C44B23D4A}"/>
              </a:ext>
            </a:extLst>
          </p:cNvPr>
          <p:cNvPicPr>
            <a:picLocks noChangeAspect="1"/>
          </p:cNvPicPr>
          <p:nvPr/>
        </p:nvPicPr>
        <p:blipFill>
          <a:blip r:embed="rId3"/>
          <a:stretch>
            <a:fillRect/>
          </a:stretch>
        </p:blipFill>
        <p:spPr>
          <a:xfrm>
            <a:off x="851751" y="815873"/>
            <a:ext cx="2682477" cy="3968954"/>
          </a:xfrm>
          <a:prstGeom prst="rect">
            <a:avLst/>
          </a:prstGeom>
        </p:spPr>
      </p:pic>
      <p:pic>
        <p:nvPicPr>
          <p:cNvPr id="8" name="Google Shape;1259;p66">
            <a:extLst>
              <a:ext uri="{FF2B5EF4-FFF2-40B4-BE49-F238E27FC236}">
                <a16:creationId xmlns:a16="http://schemas.microsoft.com/office/drawing/2014/main" id="{33EEC613-AC95-A7C8-6D0E-18D9D1212CAE}"/>
              </a:ext>
            </a:extLst>
          </p:cNvPr>
          <p:cNvPicPr preferRelativeResize="0"/>
          <p:nvPr/>
        </p:nvPicPr>
        <p:blipFill rotWithShape="1">
          <a:blip r:embed="rId4">
            <a:alphaModFix/>
          </a:blip>
          <a:srcRect t="9256" b="9256"/>
          <a:stretch/>
        </p:blipFill>
        <p:spPr>
          <a:xfrm>
            <a:off x="7395030" y="3686629"/>
            <a:ext cx="1846250" cy="1456871"/>
          </a:xfrm>
          <a:prstGeom prst="rect">
            <a:avLst/>
          </a:prstGeom>
          <a:noFill/>
          <a:ln>
            <a:noFill/>
          </a:ln>
        </p:spPr>
      </p:pic>
    </p:spTree>
    <p:extLst>
      <p:ext uri="{BB962C8B-B14F-4D97-AF65-F5344CB8AC3E}">
        <p14:creationId xmlns:p14="http://schemas.microsoft.com/office/powerpoint/2010/main" val="1117866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7C44C-A371-8694-D8E5-9BD103AEA0D8}"/>
              </a:ext>
            </a:extLst>
          </p:cNvPr>
          <p:cNvSpPr>
            <a:spLocks noGrp="1"/>
          </p:cNvSpPr>
          <p:nvPr>
            <p:ph type="title"/>
          </p:nvPr>
        </p:nvSpPr>
        <p:spPr>
          <a:xfrm>
            <a:off x="520700" y="320050"/>
            <a:ext cx="7907200" cy="685800"/>
          </a:xfrm>
        </p:spPr>
        <p:txBody>
          <a:bodyPr/>
          <a:lstStyle/>
          <a:p>
            <a:pPr algn="l"/>
            <a:r>
              <a:rPr lang="en-IN" sz="3000" dirty="0">
                <a:latin typeface="Times New Roman" panose="02020603050405020304" pitchFamily="18" charset="0"/>
                <a:cs typeface="Times New Roman" panose="02020603050405020304" pitchFamily="18" charset="0"/>
              </a:rPr>
              <a:t>Future Scope:</a:t>
            </a:r>
          </a:p>
        </p:txBody>
      </p:sp>
      <p:sp>
        <p:nvSpPr>
          <p:cNvPr id="4" name="TextBox 3">
            <a:extLst>
              <a:ext uri="{FF2B5EF4-FFF2-40B4-BE49-F238E27FC236}">
                <a16:creationId xmlns:a16="http://schemas.microsoft.com/office/drawing/2014/main" id="{B64FF8F6-2FFF-1FFF-C437-904CEAF47FC1}"/>
              </a:ext>
            </a:extLst>
          </p:cNvPr>
          <p:cNvSpPr txBox="1"/>
          <p:nvPr/>
        </p:nvSpPr>
        <p:spPr>
          <a:xfrm>
            <a:off x="609600" y="1005850"/>
            <a:ext cx="7907200" cy="2585323"/>
          </a:xfrm>
          <a:prstGeom prst="rect">
            <a:avLst/>
          </a:prstGeom>
          <a:noFill/>
        </p:spPr>
        <p:txBody>
          <a:bodyPr wrap="square" rtlCol="0">
            <a:spAutoFit/>
          </a:bodyPr>
          <a:lstStyle/>
          <a:p>
            <a:pPr marL="285750" indent="-285750" algn="just">
              <a:buClr>
                <a:schemeClr val="bg1"/>
              </a:buClr>
              <a:buFont typeface="Wingdings" panose="05000000000000000000" pitchFamily="2" charset="2"/>
              <a:buChar char="q"/>
            </a:pPr>
            <a:r>
              <a:rPr lang="en-US" sz="1800" b="1" u="sng" dirty="0">
                <a:solidFill>
                  <a:schemeClr val="bg1"/>
                </a:solidFill>
                <a:effectLst/>
                <a:latin typeface="Times New Roman" panose="02020603050405020304" pitchFamily="18" charset="0"/>
                <a:cs typeface="Times New Roman" panose="02020603050405020304" pitchFamily="18" charset="0"/>
              </a:rPr>
              <a:t>Improved Accuracy:</a:t>
            </a:r>
            <a:r>
              <a:rPr lang="en-US" sz="1800" b="1" dirty="0">
                <a:solidFill>
                  <a:schemeClr val="bg1"/>
                </a:solidFill>
                <a:effectLst/>
                <a:latin typeface="Times New Roman" panose="02020603050405020304" pitchFamily="18" charset="0"/>
                <a:cs typeface="Times New Roman" panose="02020603050405020304" pitchFamily="18" charset="0"/>
              </a:rPr>
              <a:t> </a:t>
            </a:r>
            <a:r>
              <a:rPr lang="en-US" sz="1800" dirty="0">
                <a:solidFill>
                  <a:schemeClr val="bg1"/>
                </a:solidFill>
                <a:effectLst/>
                <a:latin typeface="Times New Roman" panose="02020603050405020304" pitchFamily="18" charset="0"/>
                <a:cs typeface="Times New Roman" panose="02020603050405020304" pitchFamily="18" charset="0"/>
              </a:rPr>
              <a:t>With advancements in AI and machine learning, the accuracy of speaker recognition and transcription can be further improved.</a:t>
            </a:r>
          </a:p>
          <a:p>
            <a:pPr marL="285750" indent="-285750" algn="just">
              <a:buClr>
                <a:schemeClr val="bg1"/>
              </a:buClr>
              <a:buFont typeface="Wingdings" panose="05000000000000000000" pitchFamily="2" charset="2"/>
              <a:buChar char="q"/>
            </a:pPr>
            <a:r>
              <a:rPr lang="en-US" sz="1800" b="1" u="sng" dirty="0">
                <a:solidFill>
                  <a:schemeClr val="bg1"/>
                </a:solidFill>
                <a:effectLst/>
                <a:latin typeface="Times New Roman" panose="02020603050405020304" pitchFamily="18" charset="0"/>
                <a:cs typeface="Times New Roman" panose="02020603050405020304" pitchFamily="18" charset="0"/>
              </a:rPr>
              <a:t>Real-Time Analysis:</a:t>
            </a:r>
            <a:r>
              <a:rPr lang="en-US" sz="1800" b="1" dirty="0">
                <a:solidFill>
                  <a:schemeClr val="bg1"/>
                </a:solidFill>
                <a:effectLst/>
                <a:latin typeface="Times New Roman" panose="02020603050405020304" pitchFamily="18" charset="0"/>
                <a:cs typeface="Times New Roman" panose="02020603050405020304" pitchFamily="18" charset="0"/>
              </a:rPr>
              <a:t> </a:t>
            </a:r>
            <a:r>
              <a:rPr lang="en-US" sz="1800" dirty="0">
                <a:solidFill>
                  <a:schemeClr val="bg1"/>
                </a:solidFill>
                <a:effectLst/>
                <a:latin typeface="Times New Roman" panose="02020603050405020304" pitchFamily="18" charset="0"/>
                <a:cs typeface="Times New Roman" panose="02020603050405020304" pitchFamily="18" charset="0"/>
              </a:rPr>
              <a:t>The system could be developed to provide real-time analysis during meetings, providing instant feedback and summaries.</a:t>
            </a:r>
          </a:p>
          <a:p>
            <a:pPr marL="285750" indent="-285750" algn="just">
              <a:buClr>
                <a:schemeClr val="bg1"/>
              </a:buClr>
              <a:buFont typeface="Wingdings" panose="05000000000000000000" pitchFamily="2" charset="2"/>
              <a:buChar char="q"/>
            </a:pPr>
            <a:r>
              <a:rPr lang="en-US" sz="1800" b="1" u="sng" dirty="0">
                <a:solidFill>
                  <a:schemeClr val="bg1"/>
                </a:solidFill>
                <a:effectLst/>
                <a:latin typeface="Times New Roman" panose="02020603050405020304" pitchFamily="18" charset="0"/>
                <a:cs typeface="Times New Roman" panose="02020603050405020304" pitchFamily="18" charset="0"/>
              </a:rPr>
              <a:t>Integration with Collaboration Tools:</a:t>
            </a:r>
            <a:r>
              <a:rPr lang="en-US" sz="1800" b="1" dirty="0">
                <a:solidFill>
                  <a:schemeClr val="bg1"/>
                </a:solidFill>
                <a:effectLst/>
                <a:latin typeface="Times New Roman" panose="02020603050405020304" pitchFamily="18" charset="0"/>
                <a:cs typeface="Times New Roman" panose="02020603050405020304" pitchFamily="18" charset="0"/>
              </a:rPr>
              <a:t> </a:t>
            </a:r>
            <a:r>
              <a:rPr lang="en-US" sz="1800" dirty="0">
                <a:solidFill>
                  <a:schemeClr val="bg1"/>
                </a:solidFill>
                <a:effectLst/>
                <a:latin typeface="Times New Roman" panose="02020603050405020304" pitchFamily="18" charset="0"/>
                <a:cs typeface="Times New Roman" panose="02020603050405020304" pitchFamily="18" charset="0"/>
              </a:rPr>
              <a:t>The system could be integrated with popular collaboration tools like Zoom, Microsoft Teams, and Google Meet, providing seamless meeting analysis within these platforms </a:t>
            </a:r>
            <a:endParaRPr lang="en-US" sz="1800" dirty="0">
              <a:solidFill>
                <a:schemeClr val="bg1"/>
              </a:solidFill>
              <a:latin typeface="Times New Roman" panose="02020603050405020304" pitchFamily="18" charset="0"/>
              <a:cs typeface="Times New Roman" panose="02020603050405020304" pitchFamily="18" charset="0"/>
            </a:endParaRPr>
          </a:p>
          <a:p>
            <a:pPr marL="285750" indent="-285750" algn="just">
              <a:buClr>
                <a:schemeClr val="bg1"/>
              </a:buClr>
              <a:buFont typeface="Wingdings" panose="05000000000000000000" pitchFamily="2" charset="2"/>
              <a:buChar char="q"/>
            </a:pPr>
            <a:r>
              <a:rPr lang="en-US" sz="1800" b="1" u="sng" dirty="0">
                <a:solidFill>
                  <a:schemeClr val="bg1"/>
                </a:solidFill>
                <a:effectLst/>
                <a:latin typeface="Times New Roman" panose="02020603050405020304" pitchFamily="18" charset="0"/>
                <a:cs typeface="Times New Roman" panose="02020603050405020304" pitchFamily="18" charset="0"/>
              </a:rPr>
              <a:t>Content Analysis</a:t>
            </a:r>
            <a:r>
              <a:rPr lang="en-US" sz="1800" b="1" dirty="0">
                <a:solidFill>
                  <a:schemeClr val="bg1"/>
                </a:solidFill>
                <a:effectLst/>
                <a:latin typeface="Times New Roman" panose="02020603050405020304" pitchFamily="18" charset="0"/>
                <a:cs typeface="Times New Roman" panose="02020603050405020304" pitchFamily="18" charset="0"/>
              </a:rPr>
              <a:t>: </a:t>
            </a:r>
            <a:r>
              <a:rPr lang="en-US" sz="1800" dirty="0">
                <a:solidFill>
                  <a:schemeClr val="bg1"/>
                </a:solidFill>
                <a:effectLst/>
                <a:latin typeface="Times New Roman" panose="02020603050405020304" pitchFamily="18" charset="0"/>
                <a:cs typeface="Times New Roman" panose="02020603050405020304" pitchFamily="18" charset="0"/>
              </a:rPr>
              <a:t>Future versions of the system could include more advanced content analysis, such as sentiment analysis, topic modelling.</a:t>
            </a:r>
            <a:endParaRPr lang="en-US" sz="1800" dirty="0">
              <a:solidFill>
                <a:schemeClr val="bg1"/>
              </a:solidFill>
              <a:latin typeface="Times New Roman" panose="02020603050405020304" pitchFamily="18" charset="0"/>
              <a:cs typeface="Times New Roman" panose="02020603050405020304" pitchFamily="18" charset="0"/>
            </a:endParaRPr>
          </a:p>
        </p:txBody>
      </p:sp>
      <p:sp>
        <p:nvSpPr>
          <p:cNvPr id="5" name="Freeform 4">
            <a:extLst>
              <a:ext uri="{FF2B5EF4-FFF2-40B4-BE49-F238E27FC236}">
                <a16:creationId xmlns:a16="http://schemas.microsoft.com/office/drawing/2014/main" id="{B68E9A28-486F-9912-0FAC-CC46DBC4B4A8}"/>
              </a:ext>
            </a:extLst>
          </p:cNvPr>
          <p:cNvSpPr/>
          <p:nvPr/>
        </p:nvSpPr>
        <p:spPr>
          <a:xfrm>
            <a:off x="1782344" y="3437287"/>
            <a:ext cx="2319756" cy="2161540"/>
          </a:xfrm>
          <a:custGeom>
            <a:avLst/>
            <a:gdLst/>
            <a:ahLst/>
            <a:cxnLst/>
            <a:rect l="l" t="t" r="r" b="b"/>
            <a:pathLst>
              <a:path w="3191712" h="3268979">
                <a:moveTo>
                  <a:pt x="0" y="0"/>
                </a:moveTo>
                <a:lnTo>
                  <a:pt x="3191712" y="0"/>
                </a:lnTo>
                <a:lnTo>
                  <a:pt x="3191712" y="3268979"/>
                </a:lnTo>
                <a:lnTo>
                  <a:pt x="0" y="32689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7">
            <a:extLst>
              <a:ext uri="{FF2B5EF4-FFF2-40B4-BE49-F238E27FC236}">
                <a16:creationId xmlns:a16="http://schemas.microsoft.com/office/drawing/2014/main" id="{8B494F8A-17F4-93C1-8B7A-5ED735765AE1}"/>
              </a:ext>
            </a:extLst>
          </p:cNvPr>
          <p:cNvSpPr/>
          <p:nvPr/>
        </p:nvSpPr>
        <p:spPr>
          <a:xfrm rot="5400000">
            <a:off x="4344314" y="3430644"/>
            <a:ext cx="2233370" cy="2347827"/>
          </a:xfrm>
          <a:custGeom>
            <a:avLst/>
            <a:gdLst/>
            <a:ahLst/>
            <a:cxnLst/>
            <a:rect l="l" t="t" r="r" b="b"/>
            <a:pathLst>
              <a:path w="2233370" h="2347827">
                <a:moveTo>
                  <a:pt x="0" y="0"/>
                </a:moveTo>
                <a:lnTo>
                  <a:pt x="2233370" y="0"/>
                </a:lnTo>
                <a:lnTo>
                  <a:pt x="2233370" y="2347827"/>
                </a:lnTo>
                <a:lnTo>
                  <a:pt x="0" y="23478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a:extLst>
              <a:ext uri="{FF2B5EF4-FFF2-40B4-BE49-F238E27FC236}">
                <a16:creationId xmlns:a16="http://schemas.microsoft.com/office/drawing/2014/main" id="{24D2744C-EEDD-FD52-C3B8-4FE673973938}"/>
              </a:ext>
            </a:extLst>
          </p:cNvPr>
          <p:cNvSpPr/>
          <p:nvPr/>
        </p:nvSpPr>
        <p:spPr>
          <a:xfrm rot="20405177">
            <a:off x="6841361" y="3413538"/>
            <a:ext cx="2499655" cy="2485340"/>
          </a:xfrm>
          <a:custGeom>
            <a:avLst/>
            <a:gdLst/>
            <a:ahLst/>
            <a:cxnLst/>
            <a:rect l="l" t="t" r="r" b="b"/>
            <a:pathLst>
              <a:path w="2649210" h="2625126">
                <a:moveTo>
                  <a:pt x="0" y="0"/>
                </a:moveTo>
                <a:lnTo>
                  <a:pt x="2649210" y="0"/>
                </a:lnTo>
                <a:lnTo>
                  <a:pt x="2649210" y="2625126"/>
                </a:lnTo>
                <a:lnTo>
                  <a:pt x="0" y="26251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extLst>
      <p:ext uri="{BB962C8B-B14F-4D97-AF65-F5344CB8AC3E}">
        <p14:creationId xmlns:p14="http://schemas.microsoft.com/office/powerpoint/2010/main" val="1349516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 name="Subtitle 2">
            <a:extLst>
              <a:ext uri="{FF2B5EF4-FFF2-40B4-BE49-F238E27FC236}">
                <a16:creationId xmlns:a16="http://schemas.microsoft.com/office/drawing/2014/main" id="{71C0E86B-D8AE-D949-809B-34BBC61543E2}"/>
              </a:ext>
            </a:extLst>
          </p:cNvPr>
          <p:cNvSpPr>
            <a:spLocks noGrp="1"/>
          </p:cNvSpPr>
          <p:nvPr>
            <p:ph type="subTitle" idx="1"/>
          </p:nvPr>
        </p:nvSpPr>
        <p:spPr>
          <a:xfrm flipH="1">
            <a:off x="5463912" y="209861"/>
            <a:ext cx="3591188" cy="4714407"/>
          </a:xfrm>
        </p:spPr>
        <p:txBody>
          <a:bodyPr/>
          <a:lstStyle/>
          <a:p>
            <a:pPr marL="139700" indent="0">
              <a:lnSpc>
                <a:spcPct val="150000"/>
              </a:lnSpc>
              <a:buNone/>
            </a:pPr>
            <a:r>
              <a:rPr lang="en-IN" sz="2500" dirty="0">
                <a:latin typeface="Times New Roman" panose="02020603050405020304" pitchFamily="18" charset="0"/>
                <a:cs typeface="Times New Roman" panose="02020603050405020304" pitchFamily="18" charset="0"/>
              </a:rPr>
              <a:t>References I Used..</a:t>
            </a:r>
          </a:p>
          <a:p>
            <a:pPr>
              <a:buFont typeface="Wingdings" panose="05000000000000000000" pitchFamily="2" charset="2"/>
              <a:buChar char="q"/>
            </a:pPr>
            <a:r>
              <a:rPr lang="en-US" sz="1800" b="1" dirty="0">
                <a:solidFill>
                  <a:schemeClr val="bg1"/>
                </a:solidFill>
                <a:effectLst/>
                <a:latin typeface="Times New Roman" panose="02020603050405020304" pitchFamily="18" charset="0"/>
                <a:cs typeface="Times New Roman" panose="02020603050405020304" pitchFamily="18" charset="0"/>
              </a:rPr>
              <a:t>Video Summarization Using Deep Learning Techniques</a:t>
            </a:r>
            <a:endParaRPr lang="en-US" sz="1800" b="1" dirty="0">
              <a:solidFill>
                <a:schemeClr val="bg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sz="1800" b="1" dirty="0">
                <a:solidFill>
                  <a:schemeClr val="bg1"/>
                </a:solidFill>
                <a:effectLst/>
                <a:latin typeface="Times New Roman" panose="02020603050405020304" pitchFamily="18" charset="0"/>
                <a:cs typeface="Times New Roman" panose="02020603050405020304" pitchFamily="18" charset="0"/>
              </a:rPr>
              <a:t>Deep Learning Based Emotion Recognition</a:t>
            </a:r>
          </a:p>
          <a:p>
            <a:pPr>
              <a:buFont typeface="Wingdings" panose="05000000000000000000" pitchFamily="2" charset="2"/>
              <a:buChar char="q"/>
            </a:pPr>
            <a:r>
              <a:rPr lang="en-US" sz="1800" b="1" dirty="0">
                <a:solidFill>
                  <a:schemeClr val="bg1"/>
                </a:solidFill>
                <a:effectLst/>
                <a:latin typeface="Times New Roman" panose="02020603050405020304" pitchFamily="18" charset="0"/>
                <a:cs typeface="Times New Roman" panose="02020603050405020304" pitchFamily="18" charset="0"/>
              </a:rPr>
              <a:t>Audio-visual Speech Recognition Using Deep Learning</a:t>
            </a:r>
          </a:p>
          <a:p>
            <a:pPr marL="139700" indent="0">
              <a:buNone/>
            </a:pPr>
            <a:r>
              <a:rPr lang="en-IN" sz="1800" dirty="0">
                <a:solidFill>
                  <a:schemeClr val="bg1"/>
                </a:solidFill>
                <a:latin typeface="Times New Roman" panose="02020603050405020304" pitchFamily="18" charset="0"/>
                <a:cs typeface="Times New Roman" panose="02020603050405020304" pitchFamily="18" charset="0"/>
              </a:rPr>
              <a:t>https://www.youtube.com/watch?v=SRRQCDZQ6G</a:t>
            </a:r>
            <a:endParaRPr lang="en-US" sz="1800" b="1" dirty="0">
              <a:solidFill>
                <a:schemeClr val="bg1"/>
              </a:solidFill>
              <a:effectLst/>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q"/>
            </a:pPr>
            <a:r>
              <a:rPr lang="en-US" sz="1800" b="1" dirty="0">
                <a:solidFill>
                  <a:schemeClr val="bg1"/>
                </a:solidFill>
                <a:latin typeface="Times New Roman" panose="02020603050405020304" pitchFamily="18" charset="0"/>
                <a:cs typeface="Times New Roman" panose="02020603050405020304" pitchFamily="18" charset="0"/>
              </a:rPr>
              <a:t>Reference of project:</a:t>
            </a:r>
          </a:p>
          <a:p>
            <a:pPr marL="139700" indent="0">
              <a:buNone/>
            </a:pPr>
            <a:r>
              <a:rPr lang="en-IN" sz="1800" dirty="0">
                <a:solidFill>
                  <a:schemeClr val="bg1"/>
                </a:solidFill>
                <a:effectLst/>
                <a:latin typeface="Times New Roman" panose="02020603050405020304" pitchFamily="18" charset="0"/>
                <a:cs typeface="Times New Roman" panose="02020603050405020304" pitchFamily="18" charset="0"/>
              </a:rPr>
              <a:t>https://github.com/pallavee_0502/Meetingcontributanalyzer_Project</a:t>
            </a:r>
            <a:endParaRPr lang="en-IN" sz="1800" dirty="0">
              <a:solidFill>
                <a:schemeClr val="bg1"/>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97291F5D-F8A1-40B2-6C63-7AFD4FACAE13}"/>
              </a:ext>
            </a:extLst>
          </p:cNvPr>
          <p:cNvPicPr>
            <a:picLocks noChangeAspect="1"/>
          </p:cNvPicPr>
          <p:nvPr/>
        </p:nvPicPr>
        <p:blipFill>
          <a:blip r:embed="rId3"/>
          <a:stretch>
            <a:fillRect/>
          </a:stretch>
        </p:blipFill>
        <p:spPr>
          <a:xfrm>
            <a:off x="0" y="-104931"/>
            <a:ext cx="5336498" cy="5248432"/>
          </a:xfrm>
          <a:prstGeom prst="rect">
            <a:avLst/>
          </a:prstGeom>
        </p:spPr>
      </p:pic>
      <p:sp>
        <p:nvSpPr>
          <p:cNvPr id="12" name="Google Shape;242;p32">
            <a:extLst>
              <a:ext uri="{FF2B5EF4-FFF2-40B4-BE49-F238E27FC236}">
                <a16:creationId xmlns:a16="http://schemas.microsoft.com/office/drawing/2014/main" id="{6223A8BE-0BA3-E07F-68C7-7D906853E4AC}"/>
              </a:ext>
            </a:extLst>
          </p:cNvPr>
          <p:cNvSpPr/>
          <p:nvPr/>
        </p:nvSpPr>
        <p:spPr>
          <a:xfrm rot="10800000">
            <a:off x="7563144" y="4321675"/>
            <a:ext cx="2419800" cy="2419800"/>
          </a:xfrm>
          <a:prstGeom prst="donut">
            <a:avLst>
              <a:gd name="adj" fmla="val 17784"/>
            </a:avLst>
          </a:prstGeom>
          <a:gradFill>
            <a:gsLst>
              <a:gs pos="0">
                <a:schemeClr val="lt1"/>
              </a:gs>
              <a:gs pos="69000">
                <a:srgbClr val="FFFFFF">
                  <a:alpha val="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AFA18F1-2481-09DD-2BF1-32F2A41EB544}"/>
              </a:ext>
            </a:extLst>
          </p:cNvPr>
          <p:cNvSpPr>
            <a:spLocks noGrp="1"/>
          </p:cNvSpPr>
          <p:nvPr>
            <p:ph type="subTitle" idx="1"/>
          </p:nvPr>
        </p:nvSpPr>
        <p:spPr>
          <a:xfrm flipH="1">
            <a:off x="177800" y="3185373"/>
            <a:ext cx="6792850" cy="685801"/>
          </a:xfrm>
        </p:spPr>
        <p:txBody>
          <a:bodyPr/>
          <a:lstStyle/>
          <a:p>
            <a:pPr marL="139700" indent="0">
              <a:buNone/>
            </a:pPr>
            <a:r>
              <a:rPr lang="en-US" dirty="0">
                <a:solidFill>
                  <a:schemeClr val="bg1"/>
                </a:solidFill>
                <a:hlinkClick r:id="rId2"/>
              </a:rPr>
              <a:t>pallavialanka@gmail.com</a:t>
            </a:r>
            <a:endParaRPr lang="en-US" dirty="0">
              <a:solidFill>
                <a:schemeClr val="bg1"/>
              </a:solidFill>
            </a:endParaRPr>
          </a:p>
          <a:p>
            <a:pPr marL="139700" indent="0">
              <a:buNone/>
            </a:pPr>
            <a:r>
              <a:rPr lang="en-IN" u="sng"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hlinkClick r:id="rId3"/>
              </a:rPr>
              <a:t>https://www.linkedin.com/in/pallavi-alanka-a64327208</a:t>
            </a:r>
            <a:endParaRPr lang="en-IN" u="sng"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139700" indent="0">
              <a:buNone/>
            </a:pPr>
            <a:endParaRPr lang="en-IN" dirty="0"/>
          </a:p>
        </p:txBody>
      </p:sp>
      <p:sp>
        <p:nvSpPr>
          <p:cNvPr id="3" name="Title 2">
            <a:extLst>
              <a:ext uri="{FF2B5EF4-FFF2-40B4-BE49-F238E27FC236}">
                <a16:creationId xmlns:a16="http://schemas.microsoft.com/office/drawing/2014/main" id="{E0BB0C28-8A3D-C928-6983-8E0832AA47B1}"/>
              </a:ext>
            </a:extLst>
          </p:cNvPr>
          <p:cNvSpPr>
            <a:spLocks noGrp="1"/>
          </p:cNvSpPr>
          <p:nvPr>
            <p:ph type="title"/>
          </p:nvPr>
        </p:nvSpPr>
        <p:spPr>
          <a:xfrm>
            <a:off x="292100" y="2146300"/>
            <a:ext cx="8128000" cy="1333501"/>
          </a:xfrm>
        </p:spPr>
        <p:txBody>
          <a:bodyPr/>
          <a:lstStyle/>
          <a:p>
            <a:pPr algn="l"/>
            <a:r>
              <a:rPr lang="en-IN" sz="50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058228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2">
            <a:extLst>
              <a:ext uri="{FF2B5EF4-FFF2-40B4-BE49-F238E27FC236}">
                <a16:creationId xmlns:a16="http://schemas.microsoft.com/office/drawing/2014/main" id="{9475E9B4-7CE7-7B61-420C-16B0E2E9D135}"/>
              </a:ext>
            </a:extLst>
          </p:cNvPr>
          <p:cNvSpPr/>
          <p:nvPr/>
        </p:nvSpPr>
        <p:spPr>
          <a:xfrm>
            <a:off x="0" y="581030"/>
            <a:ext cx="9144000" cy="3981439"/>
          </a:xfrm>
          <a:custGeom>
            <a:avLst/>
            <a:gdLst/>
            <a:ahLst/>
            <a:cxnLst/>
            <a:rect l="l" t="t" r="r" b="b"/>
            <a:pathLst>
              <a:path w="18288000" h="7543777">
                <a:moveTo>
                  <a:pt x="0" y="0"/>
                </a:moveTo>
                <a:lnTo>
                  <a:pt x="18288000" y="0"/>
                </a:lnTo>
                <a:lnTo>
                  <a:pt x="18288000" y="7543776"/>
                </a:lnTo>
                <a:lnTo>
                  <a:pt x="0" y="7543776"/>
                </a:lnTo>
                <a:lnTo>
                  <a:pt x="0" y="0"/>
                </a:lnTo>
                <a:close/>
              </a:path>
            </a:pathLst>
          </a:custGeom>
          <a:blipFill>
            <a:blip r:embed="rId2"/>
            <a:stretch>
              <a:fillRect l="-1694" t="-1168" r="-4291" b="-802"/>
            </a:stretch>
          </a:blipFill>
        </p:spPr>
      </p:sp>
    </p:spTree>
    <p:extLst>
      <p:ext uri="{BB962C8B-B14F-4D97-AF65-F5344CB8AC3E}">
        <p14:creationId xmlns:p14="http://schemas.microsoft.com/office/powerpoint/2010/main" val="1239638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9ECB9A1-051A-1283-C7C8-EA0EB17A8CDA}"/>
              </a:ext>
            </a:extLst>
          </p:cNvPr>
          <p:cNvSpPr txBox="1"/>
          <p:nvPr/>
        </p:nvSpPr>
        <p:spPr>
          <a:xfrm>
            <a:off x="1917700" y="520700"/>
            <a:ext cx="6527800" cy="4724370"/>
          </a:xfrm>
          <a:prstGeom prst="rect">
            <a:avLst/>
          </a:prstGeom>
          <a:noFill/>
        </p:spPr>
        <p:txBody>
          <a:bodyPr wrap="square" rtlCol="0">
            <a:spAutoFit/>
          </a:bodyPr>
          <a:lstStyle/>
          <a:p>
            <a:pPr>
              <a:lnSpc>
                <a:spcPct val="150000"/>
              </a:lnSpc>
            </a:pPr>
            <a:r>
              <a:rPr lang="en-US" sz="3000" b="1" dirty="0">
                <a:solidFill>
                  <a:schemeClr val="bg1"/>
                </a:solidFill>
                <a:latin typeface="Times New Roman" panose="02020603050405020304" pitchFamily="18" charset="0"/>
                <a:cs typeface="Times New Roman" panose="02020603050405020304" pitchFamily="18" charset="0"/>
              </a:rPr>
              <a:t>PRESENTATION OUTLINE:</a:t>
            </a:r>
          </a:p>
          <a:p>
            <a:pPr marL="342900" indent="-342900">
              <a:buClr>
                <a:schemeClr val="bg1"/>
              </a:buClr>
              <a:buFont typeface="Wingdings" panose="05000000000000000000" pitchFamily="2" charset="2"/>
              <a:buChar char="q"/>
            </a:pPr>
            <a:r>
              <a:rPr lang="en-US" sz="2200" b="1" dirty="0">
                <a:solidFill>
                  <a:schemeClr val="bg1"/>
                </a:solidFill>
                <a:latin typeface="Times New Roman" panose="02020603050405020304" pitchFamily="18" charset="0"/>
                <a:cs typeface="Times New Roman" panose="02020603050405020304" pitchFamily="18" charset="0"/>
              </a:rPr>
              <a:t>About the Company</a:t>
            </a:r>
          </a:p>
          <a:p>
            <a:pPr marL="342900" indent="-342900">
              <a:buClr>
                <a:schemeClr val="bg1"/>
              </a:buClr>
              <a:buFont typeface="Wingdings" panose="05000000000000000000" pitchFamily="2" charset="2"/>
              <a:buChar char="q"/>
            </a:pPr>
            <a:r>
              <a:rPr lang="en-US" sz="2200" b="1" dirty="0">
                <a:solidFill>
                  <a:schemeClr val="bg1"/>
                </a:solidFill>
                <a:latin typeface="Times New Roman" panose="02020603050405020304" pitchFamily="18" charset="0"/>
                <a:cs typeface="Times New Roman" panose="02020603050405020304" pitchFamily="18" charset="0"/>
              </a:rPr>
              <a:t>Abstract</a:t>
            </a:r>
          </a:p>
          <a:p>
            <a:pPr marL="342900" indent="-342900">
              <a:buClr>
                <a:schemeClr val="bg1"/>
              </a:buClr>
              <a:buFont typeface="Wingdings" panose="05000000000000000000" pitchFamily="2" charset="2"/>
              <a:buChar char="q"/>
            </a:pPr>
            <a:r>
              <a:rPr lang="en-US" sz="2200" b="1" dirty="0">
                <a:solidFill>
                  <a:schemeClr val="bg1"/>
                </a:solidFill>
                <a:latin typeface="Times New Roman" panose="02020603050405020304" pitchFamily="18" charset="0"/>
                <a:cs typeface="Times New Roman" panose="02020603050405020304" pitchFamily="18" charset="0"/>
              </a:rPr>
              <a:t>Problem Statement</a:t>
            </a:r>
          </a:p>
          <a:p>
            <a:pPr marL="342900" indent="-342900">
              <a:buClr>
                <a:schemeClr val="bg1"/>
              </a:buClr>
              <a:buFont typeface="Wingdings" panose="05000000000000000000" pitchFamily="2" charset="2"/>
              <a:buChar char="q"/>
            </a:pPr>
            <a:r>
              <a:rPr lang="en-US" sz="2200" b="1" dirty="0">
                <a:solidFill>
                  <a:schemeClr val="bg1"/>
                </a:solidFill>
                <a:latin typeface="Times New Roman" panose="02020603050405020304" pitchFamily="18" charset="0"/>
                <a:cs typeface="Times New Roman" panose="02020603050405020304" pitchFamily="18" charset="0"/>
              </a:rPr>
              <a:t>Objectives</a:t>
            </a:r>
          </a:p>
          <a:p>
            <a:pPr marL="342900" indent="-342900">
              <a:buClr>
                <a:schemeClr val="bg1"/>
              </a:buClr>
              <a:buFont typeface="Wingdings" panose="05000000000000000000" pitchFamily="2" charset="2"/>
              <a:buChar char="q"/>
            </a:pPr>
            <a:r>
              <a:rPr lang="en-US" sz="2200" b="1" dirty="0">
                <a:solidFill>
                  <a:schemeClr val="bg1"/>
                </a:solidFill>
                <a:latin typeface="Times New Roman" panose="02020603050405020304" pitchFamily="18" charset="0"/>
                <a:cs typeface="Times New Roman" panose="02020603050405020304" pitchFamily="18" charset="0"/>
              </a:rPr>
              <a:t>Methodology – Roadmap</a:t>
            </a:r>
          </a:p>
          <a:p>
            <a:pPr marL="342900" indent="-342900">
              <a:buClr>
                <a:schemeClr val="bg1"/>
              </a:buClr>
              <a:buFont typeface="Wingdings" panose="05000000000000000000" pitchFamily="2" charset="2"/>
              <a:buChar char="q"/>
            </a:pPr>
            <a:r>
              <a:rPr lang="en-US" sz="2200" b="1" dirty="0">
                <a:solidFill>
                  <a:schemeClr val="bg1"/>
                </a:solidFill>
                <a:latin typeface="Times New Roman" panose="02020603050405020304" pitchFamily="18" charset="0"/>
                <a:cs typeface="Times New Roman" panose="02020603050405020304" pitchFamily="18" charset="0"/>
              </a:rPr>
              <a:t>Tools and Modules Used</a:t>
            </a:r>
          </a:p>
          <a:p>
            <a:pPr marL="342900" indent="-342900">
              <a:buClr>
                <a:schemeClr val="bg1"/>
              </a:buClr>
              <a:buFont typeface="Wingdings" panose="05000000000000000000" pitchFamily="2" charset="2"/>
              <a:buChar char="q"/>
            </a:pPr>
            <a:r>
              <a:rPr lang="en-US" sz="2200" b="1" dirty="0">
                <a:solidFill>
                  <a:schemeClr val="bg1"/>
                </a:solidFill>
                <a:latin typeface="Times New Roman" panose="02020603050405020304" pitchFamily="18" charset="0"/>
                <a:cs typeface="Times New Roman" panose="02020603050405020304" pitchFamily="18" charset="0"/>
              </a:rPr>
              <a:t>Implementations</a:t>
            </a:r>
          </a:p>
          <a:p>
            <a:pPr marL="342900" indent="-342900">
              <a:buClr>
                <a:schemeClr val="bg1"/>
              </a:buClr>
              <a:buFont typeface="Wingdings" panose="05000000000000000000" pitchFamily="2" charset="2"/>
              <a:buChar char="q"/>
            </a:pPr>
            <a:r>
              <a:rPr lang="en-US" sz="2200" b="1" dirty="0">
                <a:solidFill>
                  <a:schemeClr val="bg1"/>
                </a:solidFill>
                <a:latin typeface="Times New Roman" panose="02020603050405020304" pitchFamily="18" charset="0"/>
                <a:cs typeface="Times New Roman" panose="02020603050405020304" pitchFamily="18" charset="0"/>
              </a:rPr>
              <a:t>Future Scope</a:t>
            </a:r>
          </a:p>
          <a:p>
            <a:pPr marL="342900" indent="-342900">
              <a:buClr>
                <a:schemeClr val="bg1"/>
              </a:buClr>
              <a:buFont typeface="Wingdings" panose="05000000000000000000" pitchFamily="2" charset="2"/>
              <a:buChar char="q"/>
            </a:pPr>
            <a:r>
              <a:rPr lang="en-US" sz="2200" b="1" dirty="0">
                <a:solidFill>
                  <a:schemeClr val="bg1"/>
                </a:solidFill>
                <a:latin typeface="Times New Roman" panose="02020603050405020304" pitchFamily="18" charset="0"/>
                <a:cs typeface="Times New Roman" panose="02020603050405020304" pitchFamily="18" charset="0"/>
              </a:rPr>
              <a:t>References</a:t>
            </a:r>
          </a:p>
          <a:p>
            <a:pPr marL="342900" indent="-342900">
              <a:buClr>
                <a:schemeClr val="bg1"/>
              </a:buClr>
              <a:buFont typeface="Wingdings" panose="05000000000000000000" pitchFamily="2" charset="2"/>
              <a:buChar char="q"/>
            </a:pPr>
            <a:endParaRPr lang="en-US" sz="2200" b="1" dirty="0">
              <a:solidFill>
                <a:schemeClr val="bg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endParaRPr lang="en-IN" sz="2200" b="1" dirty="0">
              <a:solidFill>
                <a:schemeClr val="bg1"/>
              </a:solidFill>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415067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81" name="Google Shape;281;p35"/>
          <p:cNvSpPr txBox="1">
            <a:spLocks noGrp="1"/>
          </p:cNvSpPr>
          <p:nvPr>
            <p:ph type="title" idx="2"/>
          </p:nvPr>
        </p:nvSpPr>
        <p:spPr>
          <a:xfrm>
            <a:off x="1460500" y="300001"/>
            <a:ext cx="7086600" cy="70329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dirty="0">
                <a:latin typeface="Times New Roman" panose="02020603050405020304" pitchFamily="18" charset="0"/>
                <a:cs typeface="Times New Roman" panose="02020603050405020304" pitchFamily="18" charset="0"/>
              </a:rPr>
              <a:t>About the Company: </a:t>
            </a:r>
            <a:endParaRPr sz="3000" dirty="0">
              <a:latin typeface="Times New Roman" panose="02020603050405020304" pitchFamily="18" charset="0"/>
              <a:cs typeface="Times New Roman" panose="02020603050405020304" pitchFamily="18" charset="0"/>
            </a:endParaRPr>
          </a:p>
        </p:txBody>
      </p:sp>
      <p:sp>
        <p:nvSpPr>
          <p:cNvPr id="282" name="Google Shape;282;p35"/>
          <p:cNvSpPr txBox="1">
            <a:spLocks noGrp="1"/>
          </p:cNvSpPr>
          <p:nvPr>
            <p:ph type="subTitle" idx="1"/>
          </p:nvPr>
        </p:nvSpPr>
        <p:spPr>
          <a:xfrm>
            <a:off x="1460500" y="1003300"/>
            <a:ext cx="6756400" cy="3035299"/>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2200" b="0" i="0" dirty="0">
                <a:effectLst/>
                <a:latin typeface="Times New Roman" panose="02020603050405020304" pitchFamily="18" charset="0"/>
                <a:cs typeface="Times New Roman" panose="02020603050405020304" pitchFamily="18" charset="0"/>
              </a:rPr>
              <a:t>DATAi2i is an AI &amp; IOT company that specializes in helping businesses and industries leverage the power of data to optimize their operations, increase efficiency, and drive growth. </a:t>
            </a:r>
            <a:r>
              <a:rPr lang="en-US" sz="2200" dirty="0">
                <a:latin typeface="Times New Roman" panose="02020603050405020304" pitchFamily="18" charset="0"/>
                <a:cs typeface="Times New Roman" panose="02020603050405020304" pitchFamily="18" charset="0"/>
              </a:rPr>
              <a:t>Company’s</a:t>
            </a:r>
            <a:r>
              <a:rPr lang="en-US" sz="2200" b="0" i="0" dirty="0">
                <a:effectLst/>
                <a:latin typeface="Times New Roman" panose="02020603050405020304" pitchFamily="18" charset="0"/>
                <a:cs typeface="Times New Roman" panose="02020603050405020304" pitchFamily="18" charset="0"/>
              </a:rPr>
              <a:t> cutting-edge solutions are designed to "Revolutionizing Industries through the Convergence of AI and IoT" through streamline processes, reduce costs, and improve overall performance, utilizing the latest AI-based analytics products, IoT hardware and software, and cloud-based services.</a:t>
            </a:r>
            <a:endParaRPr sz="2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6"/>
          <p:cNvSpPr txBox="1">
            <a:spLocks noGrp="1"/>
          </p:cNvSpPr>
          <p:nvPr>
            <p:ph type="title"/>
          </p:nvPr>
        </p:nvSpPr>
        <p:spPr>
          <a:xfrm>
            <a:off x="0" y="215899"/>
            <a:ext cx="2950778" cy="106680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3500" dirty="0">
                <a:latin typeface="Times New Roman" panose="02020603050405020304" pitchFamily="18" charset="0"/>
                <a:cs typeface="Times New Roman" panose="02020603050405020304" pitchFamily="18" charset="0"/>
              </a:rPr>
              <a:t>Abstract:</a:t>
            </a:r>
            <a:endParaRPr sz="3500" dirty="0">
              <a:latin typeface="Times New Roman" panose="02020603050405020304" pitchFamily="18" charset="0"/>
              <a:cs typeface="Times New Roman" panose="02020603050405020304" pitchFamily="18" charset="0"/>
            </a:endParaRPr>
          </a:p>
        </p:txBody>
      </p:sp>
      <p:sp>
        <p:nvSpPr>
          <p:cNvPr id="288" name="Google Shape;288;p36"/>
          <p:cNvSpPr txBox="1">
            <a:spLocks noGrp="1"/>
          </p:cNvSpPr>
          <p:nvPr>
            <p:ph type="subTitle" idx="1"/>
          </p:nvPr>
        </p:nvSpPr>
        <p:spPr>
          <a:xfrm>
            <a:off x="0" y="1230750"/>
            <a:ext cx="7344628" cy="3239649"/>
          </a:xfrm>
          <a:prstGeom prst="rect">
            <a:avLst/>
          </a:prstGeom>
        </p:spPr>
        <p:txBody>
          <a:bodyPr spcFirstLastPara="1" wrap="square" lIns="91425" tIns="91425" rIns="91425" bIns="91425" anchor="t" anchorCtr="0">
            <a:noAutofit/>
          </a:bodyPr>
          <a:lstStyle/>
          <a:p>
            <a:pPr algn="just"/>
            <a:r>
              <a:rPr lang="en-US" dirty="0">
                <a:solidFill>
                  <a:srgbClr val="000000"/>
                </a:solidFill>
                <a:effectLst/>
                <a:latin typeface="Times New Roman" panose="02020603050405020304" pitchFamily="18" charset="0"/>
                <a:cs typeface="Times New Roman" panose="02020603050405020304" pitchFamily="18" charset="0"/>
              </a:rPr>
              <a:t>	</a:t>
            </a:r>
            <a:r>
              <a:rPr lang="en-US" sz="2000" dirty="0">
                <a:solidFill>
                  <a:schemeClr val="bg1"/>
                </a:solidFill>
                <a:effectLst/>
                <a:latin typeface="Times New Roman" panose="02020603050405020304" pitchFamily="18" charset="0"/>
                <a:cs typeface="Times New Roman" panose="02020603050405020304" pitchFamily="18" charset="0"/>
              </a:rPr>
              <a:t>The "Meeting Contribution Auto Analyzer" is a cutting-edge project design to enhance the efficiency and productivity of business meetings through automated analysis of participants' contributions. In today's fast-paced corporate environment, effective collaboration is crucial for successful decision-making and project execution. It considers factors such as speaking time, engagement levels, and participation frequency. </a:t>
            </a:r>
          </a:p>
          <a:p>
            <a:pPr algn="just">
              <a:lnSpc>
                <a:spcPct val="150000"/>
              </a:lnSpc>
            </a:pPr>
            <a:r>
              <a:rPr lang="en-US" sz="2000"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effectLst/>
                <a:latin typeface="Times New Roman" panose="02020603050405020304" pitchFamily="18" charset="0"/>
                <a:cs typeface="Times New Roman" panose="02020603050405020304" pitchFamily="18" charset="0"/>
              </a:rPr>
              <a:t>Key features are: 1. Content Analysis</a:t>
            </a:r>
          </a:p>
          <a:p>
            <a:pPr algn="just">
              <a:lnSpc>
                <a:spcPct val="150000"/>
              </a:lnSpc>
            </a:pPr>
            <a:r>
              <a:rPr lang="en-US" sz="2000" dirty="0">
                <a:solidFill>
                  <a:schemeClr val="bg1"/>
                </a:solidFill>
                <a:latin typeface="Times New Roman" panose="02020603050405020304" pitchFamily="18" charset="0"/>
                <a:cs typeface="Times New Roman" panose="02020603050405020304" pitchFamily="18" charset="0"/>
              </a:rPr>
              <a:t>					            2. Participant Metrics</a:t>
            </a:r>
          </a:p>
          <a:p>
            <a:pPr algn="just">
              <a:lnSpc>
                <a:spcPct val="150000"/>
              </a:lnSpc>
            </a:pPr>
            <a:r>
              <a:rPr lang="en-US" sz="2000" dirty="0">
                <a:solidFill>
                  <a:schemeClr val="bg1"/>
                </a:solidFill>
                <a:effectLst/>
                <a:latin typeface="Times New Roman" panose="02020603050405020304" pitchFamily="18" charset="0"/>
                <a:cs typeface="Times New Roman" panose="02020603050405020304" pitchFamily="18" charset="0"/>
              </a:rPr>
              <a:t>					           </a:t>
            </a:r>
          </a:p>
          <a:p>
            <a:pPr algn="just">
              <a:lnSpc>
                <a:spcPct val="150000"/>
              </a:lnSpc>
            </a:pPr>
            <a:endParaRPr lang="en-US" sz="2000" dirty="0">
              <a:solidFill>
                <a:schemeClr val="bg1"/>
              </a:solidFill>
              <a:latin typeface="Times New Roman" panose="02020603050405020304" pitchFamily="18" charset="0"/>
              <a:cs typeface="Times New Roman" panose="02020603050405020304" pitchFamily="18" charset="0"/>
            </a:endParaRPr>
          </a:p>
          <a:p>
            <a:pPr algn="just">
              <a:lnSpc>
                <a:spcPct val="150000"/>
              </a:lnSpc>
            </a:pPr>
            <a:endParaRPr lang="en-US" sz="2000" dirty="0">
              <a:solidFill>
                <a:schemeClr val="bg1"/>
              </a:solidFill>
              <a:effectLst/>
              <a:latin typeface="Times New Roman" panose="02020603050405020304" pitchFamily="18" charset="0"/>
              <a:cs typeface="Times New Roman" panose="02020603050405020304" pitchFamily="18" charset="0"/>
            </a:endParaRPr>
          </a:p>
          <a:p>
            <a:pPr algn="just">
              <a:lnSpc>
                <a:spcPct val="150000"/>
              </a:lnSpc>
            </a:pPr>
            <a:endParaRPr lang="en-US" sz="2000" dirty="0">
              <a:solidFill>
                <a:schemeClr val="bg1"/>
              </a:solidFill>
              <a:effectLst/>
              <a:latin typeface="Times New Roman" panose="02020603050405020304" pitchFamily="18" charset="0"/>
              <a:cs typeface="Times New Roman" panose="02020603050405020304" pitchFamily="18" charset="0"/>
            </a:endParaRPr>
          </a:p>
          <a:p>
            <a:pPr marL="139700" indent="0" algn="just"/>
            <a:r>
              <a:rPr lang="en-US" sz="2000" dirty="0">
                <a:solidFill>
                  <a:schemeClr val="bg1"/>
                </a:solidFill>
                <a:latin typeface="Times New Roman" panose="02020603050405020304" pitchFamily="18" charset="0"/>
                <a:cs typeface="Times New Roman" panose="02020603050405020304" pitchFamily="18" charset="0"/>
              </a:rPr>
              <a:t>                                               </a:t>
            </a:r>
          </a:p>
          <a:p>
            <a:pPr marL="139700" indent="0" algn="just"/>
            <a:endParaRPr lang="en-US" sz="2000" dirty="0">
              <a:solidFill>
                <a:schemeClr val="bg1"/>
              </a:solidFill>
              <a:effectLst/>
              <a:latin typeface="Times New Roman" panose="02020603050405020304" pitchFamily="18" charset="0"/>
              <a:cs typeface="Times New Roman" panose="02020603050405020304" pitchFamily="18" charset="0"/>
            </a:endParaRPr>
          </a:p>
          <a:p>
            <a:pPr algn="just"/>
            <a:endParaRPr sz="2000" dirty="0">
              <a:solidFill>
                <a:schemeClr val="bg1"/>
              </a:solidFill>
              <a:latin typeface="Times New Roman" panose="02020603050405020304" pitchFamily="18" charset="0"/>
              <a:cs typeface="Times New Roman" panose="02020603050405020304" pitchFamily="18" charset="0"/>
            </a:endParaRPr>
          </a:p>
        </p:txBody>
      </p:sp>
      <p:sp>
        <p:nvSpPr>
          <p:cNvPr id="289" name="Google Shape;289;p36"/>
          <p:cNvSpPr/>
          <p:nvPr/>
        </p:nvSpPr>
        <p:spPr>
          <a:xfrm>
            <a:off x="7693825" y="3442200"/>
            <a:ext cx="35600" cy="87750"/>
          </a:xfrm>
          <a:custGeom>
            <a:avLst/>
            <a:gdLst/>
            <a:ahLst/>
            <a:cxnLst/>
            <a:rect l="l" t="t" r="r" b="b"/>
            <a:pathLst>
              <a:path w="1424" h="3510" extrusionOk="0">
                <a:moveTo>
                  <a:pt x="0" y="0"/>
                </a:moveTo>
                <a:lnTo>
                  <a:pt x="0" y="0"/>
                </a:lnTo>
                <a:lnTo>
                  <a:pt x="0" y="0"/>
                </a:lnTo>
                <a:lnTo>
                  <a:pt x="0" y="0"/>
                </a:lnTo>
                <a:lnTo>
                  <a:pt x="141" y="281"/>
                </a:lnTo>
                <a:lnTo>
                  <a:pt x="321" y="622"/>
                </a:lnTo>
                <a:lnTo>
                  <a:pt x="522" y="1043"/>
                </a:lnTo>
                <a:lnTo>
                  <a:pt x="742" y="1564"/>
                </a:lnTo>
                <a:lnTo>
                  <a:pt x="983" y="2166"/>
                </a:lnTo>
                <a:lnTo>
                  <a:pt x="1203" y="2808"/>
                </a:lnTo>
                <a:lnTo>
                  <a:pt x="1424" y="3510"/>
                </a:lnTo>
                <a:lnTo>
                  <a:pt x="1424" y="3510"/>
                </a:lnTo>
                <a:lnTo>
                  <a:pt x="1203" y="2808"/>
                </a:lnTo>
                <a:lnTo>
                  <a:pt x="983" y="2166"/>
                </a:lnTo>
                <a:lnTo>
                  <a:pt x="742" y="1564"/>
                </a:lnTo>
                <a:lnTo>
                  <a:pt x="522" y="1043"/>
                </a:lnTo>
                <a:lnTo>
                  <a:pt x="321" y="622"/>
                </a:lnTo>
                <a:lnTo>
                  <a:pt x="141" y="281"/>
                </a:lnTo>
                <a:lnTo>
                  <a:pt x="0" y="0"/>
                </a:lnTo>
                <a:lnTo>
                  <a:pt x="0" y="0"/>
                </a:lnTo>
                <a:close/>
              </a:path>
            </a:pathLst>
          </a:custGeom>
          <a:solidFill>
            <a:srgbClr val="FF9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6"/>
          <p:cNvSpPr/>
          <p:nvPr/>
        </p:nvSpPr>
        <p:spPr>
          <a:xfrm rot="10800000">
            <a:off x="7344628" y="570094"/>
            <a:ext cx="1658700" cy="1658700"/>
          </a:xfrm>
          <a:prstGeom prst="donut">
            <a:avLst>
              <a:gd name="adj" fmla="val 18304"/>
            </a:avLst>
          </a:prstGeom>
          <a:gradFill>
            <a:gsLst>
              <a:gs pos="0">
                <a:schemeClr val="lt1"/>
              </a:gs>
              <a:gs pos="69000">
                <a:srgbClr val="FFFFFF">
                  <a:alpha val="0"/>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6"/>
          <p:cNvSpPr/>
          <p:nvPr/>
        </p:nvSpPr>
        <p:spPr>
          <a:xfrm rot="10800000">
            <a:off x="-1" y="3732335"/>
            <a:ext cx="2419800" cy="2419800"/>
          </a:xfrm>
          <a:prstGeom prst="donut">
            <a:avLst>
              <a:gd name="adj" fmla="val 17784"/>
            </a:avLst>
          </a:prstGeom>
          <a:gradFill>
            <a:gsLst>
              <a:gs pos="0">
                <a:schemeClr val="lt1"/>
              </a:gs>
              <a:gs pos="69000">
                <a:srgbClr val="FFFFFF">
                  <a:alpha val="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6"/>
          <p:cNvSpPr/>
          <p:nvPr/>
        </p:nvSpPr>
        <p:spPr>
          <a:xfrm rot="10800000">
            <a:off x="1292078" y="3691019"/>
            <a:ext cx="1658700" cy="1658700"/>
          </a:xfrm>
          <a:prstGeom prst="donut">
            <a:avLst>
              <a:gd name="adj" fmla="val 18304"/>
            </a:avLst>
          </a:prstGeom>
          <a:gradFill>
            <a:gsLst>
              <a:gs pos="0">
                <a:schemeClr val="lt1"/>
              </a:gs>
              <a:gs pos="69000">
                <a:srgbClr val="FFFFFF">
                  <a:alpha val="0"/>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6"/>
          <p:cNvSpPr/>
          <p:nvPr/>
        </p:nvSpPr>
        <p:spPr>
          <a:xfrm rot="10800000">
            <a:off x="7268586" y="-952428"/>
            <a:ext cx="2419800" cy="2419800"/>
          </a:xfrm>
          <a:prstGeom prst="donut">
            <a:avLst>
              <a:gd name="adj" fmla="val 17784"/>
            </a:avLst>
          </a:prstGeom>
          <a:gradFill>
            <a:gsLst>
              <a:gs pos="0">
                <a:schemeClr val="lt1"/>
              </a:gs>
              <a:gs pos="69000">
                <a:srgbClr val="FFFFFF">
                  <a:alpha val="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301" name="Google Shape;301;p37"/>
          <p:cNvSpPr txBox="1">
            <a:spLocks noGrp="1"/>
          </p:cNvSpPr>
          <p:nvPr>
            <p:ph type="title" idx="4"/>
          </p:nvPr>
        </p:nvSpPr>
        <p:spPr>
          <a:xfrm>
            <a:off x="-88900" y="190500"/>
            <a:ext cx="5754874" cy="685800"/>
          </a:xfrm>
          <a:prstGeom prst="rect">
            <a:avLst/>
          </a:prstGeom>
        </p:spPr>
        <p:txBody>
          <a:bodyPr spcFirstLastPara="1" wrap="square" lIns="731500" tIns="91425" rIns="731500" bIns="91425" anchor="t" anchorCtr="0">
            <a:noAutofit/>
          </a:bodyPr>
          <a:lstStyle/>
          <a:p>
            <a:pPr marL="0" lvl="0" indent="0" algn="l" rtl="0">
              <a:spcBef>
                <a:spcPts val="0"/>
              </a:spcBef>
              <a:spcAft>
                <a:spcPts val="0"/>
              </a:spcAft>
              <a:buNone/>
            </a:pPr>
            <a:r>
              <a:rPr lang="en" sz="3000" dirty="0">
                <a:latin typeface="Times New Roman" panose="02020603050405020304" pitchFamily="18" charset="0"/>
                <a:cs typeface="Times New Roman" panose="02020603050405020304" pitchFamily="18" charset="0"/>
              </a:rPr>
              <a:t>Problem Statement:</a:t>
            </a:r>
            <a:endParaRPr sz="3000" dirty="0">
              <a:latin typeface="Times New Roman" panose="02020603050405020304" pitchFamily="18" charset="0"/>
              <a:cs typeface="Times New Roman" panose="02020603050405020304" pitchFamily="18" charset="0"/>
            </a:endParaRPr>
          </a:p>
        </p:txBody>
      </p:sp>
      <p:sp>
        <p:nvSpPr>
          <p:cNvPr id="304" name="Google Shape;304;p37"/>
          <p:cNvSpPr txBox="1">
            <a:spLocks noGrp="1"/>
          </p:cNvSpPr>
          <p:nvPr>
            <p:ph type="subTitle" idx="3"/>
          </p:nvPr>
        </p:nvSpPr>
        <p:spPr>
          <a:xfrm>
            <a:off x="584200" y="736600"/>
            <a:ext cx="7797800" cy="3530600"/>
          </a:xfrm>
          <a:prstGeom prst="rect">
            <a:avLst/>
          </a:prstGeom>
        </p:spPr>
        <p:txBody>
          <a:bodyPr spcFirstLastPara="1" wrap="square" lIns="91425" tIns="91425" rIns="91425" bIns="91425" anchor="t" anchorCtr="0">
            <a:noAutofit/>
          </a:bodyPr>
          <a:lstStyle/>
          <a:p>
            <a:pPr marL="0" indent="0" algn="just"/>
            <a:r>
              <a:rPr lang="en-US" sz="2200" dirty="0">
                <a:solidFill>
                  <a:schemeClr val="bg1"/>
                </a:solidFill>
                <a:latin typeface="Times New Roman" panose="02020603050405020304" pitchFamily="18" charset="0"/>
                <a:cs typeface="Times New Roman" panose="02020603050405020304" pitchFamily="18" charset="0"/>
              </a:rPr>
              <a:t>In today's fast-paced business environment, effective meetings play a crucial role in decision-making and driving organizational progress. However, it can be challenging for meeting organizers and stakeholders to assess the level of engagement and contributions from individual participants. Our problem is the absence of an automated contribution analyzer for meetings. Without such a tool, organizations face the following challenges:</a:t>
            </a:r>
          </a:p>
          <a:p>
            <a:pPr marL="666750" lvl="1" indent="-342900" algn="l">
              <a:lnSpc>
                <a:spcPct val="150000"/>
              </a:lnSpc>
              <a:buFont typeface="Wingdings" panose="05000000000000000000" pitchFamily="2" charset="2"/>
              <a:buChar char="q"/>
            </a:pPr>
            <a:r>
              <a:rPr lang="en-US" sz="2200" dirty="0">
                <a:solidFill>
                  <a:schemeClr val="bg1"/>
                </a:solidFill>
                <a:latin typeface="Times New Roman" panose="02020603050405020304" pitchFamily="18" charset="0"/>
                <a:cs typeface="Times New Roman" panose="02020603050405020304" pitchFamily="18" charset="0"/>
              </a:rPr>
              <a:t> Time-consuming Manual Analysis</a:t>
            </a:r>
          </a:p>
          <a:p>
            <a:pPr marL="666750" lvl="1" indent="-342900" algn="l">
              <a:buFont typeface="Wingdings" panose="05000000000000000000" pitchFamily="2" charset="2"/>
              <a:buChar char="q"/>
            </a:pPr>
            <a:r>
              <a:rPr lang="en-US" sz="2200" dirty="0">
                <a:solidFill>
                  <a:schemeClr val="bg1"/>
                </a:solidFill>
                <a:latin typeface="Times New Roman" panose="02020603050405020304" pitchFamily="18" charset="0"/>
                <a:cs typeface="Times New Roman" panose="02020603050405020304" pitchFamily="18" charset="0"/>
              </a:rPr>
              <a:t> Inefficient Progress Tracking</a:t>
            </a:r>
          </a:p>
          <a:p>
            <a:pPr marL="0" lvl="0" indent="0" algn="ctr" rtl="0">
              <a:spcBef>
                <a:spcPts val="0"/>
              </a:spcBef>
              <a:spcAft>
                <a:spcPts val="0"/>
              </a:spcAft>
              <a:buNone/>
            </a:pPr>
            <a:endParaRPr dirty="0"/>
          </a:p>
        </p:txBody>
      </p:sp>
      <p:pic>
        <p:nvPicPr>
          <p:cNvPr id="9" name="Picture 8">
            <a:extLst>
              <a:ext uri="{FF2B5EF4-FFF2-40B4-BE49-F238E27FC236}">
                <a16:creationId xmlns:a16="http://schemas.microsoft.com/office/drawing/2014/main" id="{BE10034D-9D17-0260-6C27-F0E0A70DD53A}"/>
              </a:ext>
            </a:extLst>
          </p:cNvPr>
          <p:cNvPicPr>
            <a:picLocks noChangeAspect="1"/>
          </p:cNvPicPr>
          <p:nvPr/>
        </p:nvPicPr>
        <p:blipFill>
          <a:blip r:embed="rId3"/>
          <a:stretch>
            <a:fillRect/>
          </a:stretch>
        </p:blipFill>
        <p:spPr>
          <a:xfrm>
            <a:off x="5018274" y="3318916"/>
            <a:ext cx="3363726" cy="189656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 name="Title 2">
            <a:extLst>
              <a:ext uri="{FF2B5EF4-FFF2-40B4-BE49-F238E27FC236}">
                <a16:creationId xmlns:a16="http://schemas.microsoft.com/office/drawing/2014/main" id="{02CA58B8-F5A1-9E8F-A5B4-8C7F35511206}"/>
              </a:ext>
            </a:extLst>
          </p:cNvPr>
          <p:cNvSpPr>
            <a:spLocks noGrp="1"/>
          </p:cNvSpPr>
          <p:nvPr>
            <p:ph type="title"/>
          </p:nvPr>
        </p:nvSpPr>
        <p:spPr>
          <a:xfrm>
            <a:off x="0" y="228600"/>
            <a:ext cx="2654300" cy="660400"/>
          </a:xfrm>
        </p:spPr>
        <p:txBody>
          <a:bodyPr/>
          <a:lstStyle/>
          <a:p>
            <a:r>
              <a:rPr lang="en-IN" sz="3000" dirty="0">
                <a:latin typeface="Times New Roman" panose="02020603050405020304" pitchFamily="18" charset="0"/>
                <a:cs typeface="Times New Roman" panose="02020603050405020304" pitchFamily="18" charset="0"/>
              </a:rPr>
              <a:t>Objectives:</a:t>
            </a:r>
          </a:p>
        </p:txBody>
      </p:sp>
      <p:sp>
        <p:nvSpPr>
          <p:cNvPr id="5" name="Text Placeholder 4">
            <a:extLst>
              <a:ext uri="{FF2B5EF4-FFF2-40B4-BE49-F238E27FC236}">
                <a16:creationId xmlns:a16="http://schemas.microsoft.com/office/drawing/2014/main" id="{ADB8D053-B05F-0415-B79C-358EF5910741}"/>
              </a:ext>
            </a:extLst>
          </p:cNvPr>
          <p:cNvSpPr>
            <a:spLocks noGrp="1"/>
          </p:cNvSpPr>
          <p:nvPr>
            <p:ph type="body" idx="1"/>
          </p:nvPr>
        </p:nvSpPr>
        <p:spPr>
          <a:xfrm>
            <a:off x="393700" y="787400"/>
            <a:ext cx="6832600" cy="3429000"/>
          </a:xfrm>
        </p:spPr>
        <p:txBody>
          <a:bodyPr/>
          <a:lstStyle/>
          <a:p>
            <a:pPr algn="just">
              <a:buClr>
                <a:schemeClr val="bg1"/>
              </a:buClr>
              <a:buFont typeface="Wingdings" panose="05000000000000000000" pitchFamily="2" charset="2"/>
              <a:buChar char="q"/>
            </a:pPr>
            <a:r>
              <a:rPr lang="en-US" sz="1900" b="1" u="sng" dirty="0">
                <a:solidFill>
                  <a:schemeClr val="bg1"/>
                </a:solidFill>
                <a:effectLst/>
                <a:latin typeface="Times New Roman" panose="02020603050405020304" pitchFamily="18" charset="0"/>
                <a:cs typeface="Times New Roman" panose="02020603050405020304" pitchFamily="18" charset="0"/>
              </a:rPr>
              <a:t>Develop an Automated Contribution Analyzer</a:t>
            </a:r>
            <a:r>
              <a:rPr lang="en-US" sz="1900" u="sng" dirty="0">
                <a:solidFill>
                  <a:schemeClr val="bg1"/>
                </a:solidFill>
                <a:effectLst/>
                <a:latin typeface="Times New Roman" panose="02020603050405020304" pitchFamily="18" charset="0"/>
                <a:cs typeface="Times New Roman" panose="02020603050405020304" pitchFamily="18" charset="0"/>
              </a:rPr>
              <a:t>: </a:t>
            </a:r>
            <a:r>
              <a:rPr lang="en-US" sz="1900" dirty="0">
                <a:solidFill>
                  <a:schemeClr val="bg1"/>
                </a:solidFill>
                <a:effectLst/>
                <a:latin typeface="Times New Roman" panose="02020603050405020304" pitchFamily="18" charset="0"/>
                <a:cs typeface="Times New Roman" panose="02020603050405020304" pitchFamily="18" charset="0"/>
              </a:rPr>
              <a:t>The primary objective is to develop an automated tool that can </a:t>
            </a:r>
            <a:r>
              <a:rPr lang="en-US" sz="1900" dirty="0" err="1">
                <a:solidFill>
                  <a:schemeClr val="bg1"/>
                </a:solidFill>
                <a:effectLst/>
                <a:latin typeface="Times New Roman" panose="02020603050405020304" pitchFamily="18" charset="0"/>
                <a:cs typeface="Times New Roman" panose="02020603050405020304" pitchFamily="18" charset="0"/>
              </a:rPr>
              <a:t>analyse</a:t>
            </a:r>
            <a:r>
              <a:rPr lang="en-US" sz="1900" dirty="0">
                <a:solidFill>
                  <a:schemeClr val="bg1"/>
                </a:solidFill>
                <a:effectLst/>
                <a:latin typeface="Times New Roman" panose="02020603050405020304" pitchFamily="18" charset="0"/>
                <a:cs typeface="Times New Roman" panose="02020603050405020304" pitchFamily="18" charset="0"/>
              </a:rPr>
              <a:t> individual contributions during meetings</a:t>
            </a:r>
          </a:p>
          <a:p>
            <a:pPr algn="just">
              <a:buClr>
                <a:schemeClr val="bg1"/>
              </a:buClr>
              <a:buFont typeface="Wingdings" panose="05000000000000000000" pitchFamily="2" charset="2"/>
              <a:buChar char="q"/>
            </a:pPr>
            <a:r>
              <a:rPr lang="en-US" sz="1900" b="1" u="sng" dirty="0">
                <a:solidFill>
                  <a:schemeClr val="bg1"/>
                </a:solidFill>
                <a:effectLst/>
                <a:latin typeface="Times New Roman" panose="02020603050405020304" pitchFamily="18" charset="0"/>
                <a:cs typeface="Times New Roman" panose="02020603050405020304" pitchFamily="18" charset="0"/>
              </a:rPr>
              <a:t>Reduce Time and Effort</a:t>
            </a:r>
            <a:r>
              <a:rPr lang="en-US" sz="1900" dirty="0">
                <a:solidFill>
                  <a:schemeClr val="bg1"/>
                </a:solidFill>
                <a:effectLst/>
                <a:latin typeface="Times New Roman" panose="02020603050405020304" pitchFamily="18" charset="0"/>
                <a:cs typeface="Times New Roman" panose="02020603050405020304" pitchFamily="18" charset="0"/>
              </a:rPr>
              <a:t>: By automating the analysis, the aim is to significantly reduce the time and effort currently spent on manual analysis.</a:t>
            </a:r>
          </a:p>
          <a:p>
            <a:pPr algn="just">
              <a:buClr>
                <a:schemeClr val="bg1"/>
              </a:buClr>
              <a:buFont typeface="Wingdings" panose="05000000000000000000" pitchFamily="2" charset="2"/>
              <a:buChar char="q"/>
            </a:pPr>
            <a:r>
              <a:rPr lang="en-US" sz="1900" b="1" u="sng" dirty="0">
                <a:solidFill>
                  <a:schemeClr val="bg1"/>
                </a:solidFill>
                <a:effectLst/>
                <a:latin typeface="Times New Roman" panose="02020603050405020304" pitchFamily="18" charset="0"/>
                <a:cs typeface="Times New Roman" panose="02020603050405020304" pitchFamily="18" charset="0"/>
              </a:rPr>
              <a:t>Improve Accuracy</a:t>
            </a:r>
            <a:r>
              <a:rPr lang="en-US" sz="1900" dirty="0">
                <a:solidFill>
                  <a:schemeClr val="bg1"/>
                </a:solidFill>
                <a:effectLst/>
                <a:latin typeface="Times New Roman" panose="02020603050405020304" pitchFamily="18" charset="0"/>
                <a:cs typeface="Times New Roman" panose="02020603050405020304" pitchFamily="18" charset="0"/>
              </a:rPr>
              <a:t>: An automated tool could potentially offer more accurate and unbiased analysis compared to manual methods. </a:t>
            </a:r>
          </a:p>
          <a:p>
            <a:pPr algn="just">
              <a:buClr>
                <a:schemeClr val="bg1"/>
              </a:buClr>
              <a:buFont typeface="Wingdings" panose="05000000000000000000" pitchFamily="2" charset="2"/>
              <a:buChar char="q"/>
            </a:pPr>
            <a:r>
              <a:rPr lang="en-US" sz="1900" b="1" u="sng" dirty="0">
                <a:solidFill>
                  <a:schemeClr val="bg1"/>
                </a:solidFill>
                <a:effectLst/>
                <a:latin typeface="Times New Roman" panose="02020603050405020304" pitchFamily="18" charset="0"/>
                <a:cs typeface="Times New Roman" panose="02020603050405020304" pitchFamily="18" charset="0"/>
              </a:rPr>
              <a:t>Enhance Progress Tracking</a:t>
            </a:r>
            <a:r>
              <a:rPr lang="en-US" sz="1900" u="sng" dirty="0">
                <a:solidFill>
                  <a:schemeClr val="bg1"/>
                </a:solidFill>
                <a:effectLst/>
                <a:latin typeface="Times New Roman" panose="02020603050405020304" pitchFamily="18" charset="0"/>
                <a:cs typeface="Times New Roman" panose="02020603050405020304" pitchFamily="18" charset="0"/>
              </a:rPr>
              <a:t>: </a:t>
            </a:r>
            <a:r>
              <a:rPr lang="en-US" sz="1900" dirty="0">
                <a:solidFill>
                  <a:schemeClr val="bg1"/>
                </a:solidFill>
                <a:effectLst/>
                <a:latin typeface="Times New Roman" panose="02020603050405020304" pitchFamily="18" charset="0"/>
                <a:cs typeface="Times New Roman" panose="02020603050405020304" pitchFamily="18" charset="0"/>
              </a:rPr>
              <a:t>With accurate data on individual contributions, organizations would be better equipped to track progress on projects or initiatives discussed in meetings. </a:t>
            </a:r>
            <a:endParaRPr lang="en-IN" sz="1900" dirty="0">
              <a:solidFill>
                <a:schemeClr val="bg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28FAC52F-A17B-449D-80ED-BFE2429658E8}"/>
              </a:ext>
            </a:extLst>
          </p:cNvPr>
          <p:cNvPicPr>
            <a:picLocks noChangeAspect="1"/>
          </p:cNvPicPr>
          <p:nvPr/>
        </p:nvPicPr>
        <p:blipFill>
          <a:blip r:embed="rId3"/>
          <a:stretch>
            <a:fillRect/>
          </a:stretch>
        </p:blipFill>
        <p:spPr>
          <a:xfrm flipH="1">
            <a:off x="7035845" y="3098800"/>
            <a:ext cx="2298653" cy="2044700"/>
          </a:xfrm>
          <a:prstGeom prst="rect">
            <a:avLst/>
          </a:prstGeom>
        </p:spPr>
      </p:pic>
      <p:sp>
        <p:nvSpPr>
          <p:cNvPr id="9" name="Google Shape;242;p32">
            <a:extLst>
              <a:ext uri="{FF2B5EF4-FFF2-40B4-BE49-F238E27FC236}">
                <a16:creationId xmlns:a16="http://schemas.microsoft.com/office/drawing/2014/main" id="{2F5B95CD-2116-6BB0-02BA-3BAD82A6542C}"/>
              </a:ext>
            </a:extLst>
          </p:cNvPr>
          <p:cNvSpPr/>
          <p:nvPr/>
        </p:nvSpPr>
        <p:spPr>
          <a:xfrm rot="10800000">
            <a:off x="7277100" y="834800"/>
            <a:ext cx="2419800" cy="2419800"/>
          </a:xfrm>
          <a:prstGeom prst="donut">
            <a:avLst>
              <a:gd name="adj" fmla="val 17784"/>
            </a:avLst>
          </a:prstGeom>
          <a:gradFill>
            <a:gsLst>
              <a:gs pos="0">
                <a:schemeClr val="lt1"/>
              </a:gs>
              <a:gs pos="69000">
                <a:srgbClr val="FFFFFF">
                  <a:alpha val="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EF4B9-9115-1009-63D8-0D7D34F4AC65}"/>
              </a:ext>
            </a:extLst>
          </p:cNvPr>
          <p:cNvSpPr>
            <a:spLocks noGrp="1"/>
          </p:cNvSpPr>
          <p:nvPr>
            <p:ph type="title"/>
          </p:nvPr>
        </p:nvSpPr>
        <p:spPr/>
        <p:txBody>
          <a:bodyPr/>
          <a:lstStyle/>
          <a:p>
            <a:pPr algn="l"/>
            <a:r>
              <a:rPr lang="en-IN" dirty="0">
                <a:latin typeface="Times New Roman" panose="02020603050405020304" pitchFamily="18" charset="0"/>
                <a:cs typeface="Times New Roman" panose="02020603050405020304" pitchFamily="18" charset="0"/>
              </a:rPr>
              <a:t>Roadmap of the project:</a:t>
            </a:r>
          </a:p>
        </p:txBody>
      </p:sp>
      <p:sp>
        <p:nvSpPr>
          <p:cNvPr id="3" name="Text Placeholder 2">
            <a:extLst>
              <a:ext uri="{FF2B5EF4-FFF2-40B4-BE49-F238E27FC236}">
                <a16:creationId xmlns:a16="http://schemas.microsoft.com/office/drawing/2014/main" id="{1B4DCAAA-D21B-D93A-A8A7-788573015224}"/>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77E713AC-FBB8-02A6-FCAD-89BFE7C8D71E}"/>
              </a:ext>
            </a:extLst>
          </p:cNvPr>
          <p:cNvPicPr>
            <a:picLocks noChangeAspect="1"/>
          </p:cNvPicPr>
          <p:nvPr/>
        </p:nvPicPr>
        <p:blipFill>
          <a:blip r:embed="rId2"/>
          <a:stretch>
            <a:fillRect/>
          </a:stretch>
        </p:blipFill>
        <p:spPr>
          <a:xfrm>
            <a:off x="212068" y="1112525"/>
            <a:ext cx="8719864" cy="3197849"/>
          </a:xfrm>
          <a:prstGeom prst="rect">
            <a:avLst/>
          </a:prstGeom>
        </p:spPr>
      </p:pic>
    </p:spTree>
    <p:extLst>
      <p:ext uri="{BB962C8B-B14F-4D97-AF65-F5344CB8AC3E}">
        <p14:creationId xmlns:p14="http://schemas.microsoft.com/office/powerpoint/2010/main" val="3487317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5EE39-8007-3751-B654-EA0446D43F15}"/>
              </a:ext>
            </a:extLst>
          </p:cNvPr>
          <p:cNvSpPr>
            <a:spLocks noGrp="1"/>
          </p:cNvSpPr>
          <p:nvPr>
            <p:ph type="title"/>
          </p:nvPr>
        </p:nvSpPr>
        <p:spPr>
          <a:xfrm>
            <a:off x="543496" y="320050"/>
            <a:ext cx="7884404" cy="685800"/>
          </a:xfrm>
        </p:spPr>
        <p:txBody>
          <a:bodyPr/>
          <a:lstStyle/>
          <a:p>
            <a:pPr algn="l"/>
            <a:r>
              <a:rPr lang="en-IN" dirty="0">
                <a:latin typeface="Times New Roman" panose="02020603050405020304" pitchFamily="18" charset="0"/>
                <a:cs typeface="Times New Roman" panose="02020603050405020304" pitchFamily="18" charset="0"/>
              </a:rPr>
              <a:t>Tools and Modules Used:</a:t>
            </a:r>
          </a:p>
        </p:txBody>
      </p:sp>
      <p:pic>
        <p:nvPicPr>
          <p:cNvPr id="15" name="Picture 14">
            <a:extLst>
              <a:ext uri="{FF2B5EF4-FFF2-40B4-BE49-F238E27FC236}">
                <a16:creationId xmlns:a16="http://schemas.microsoft.com/office/drawing/2014/main" id="{28B0878B-D645-C2CF-2D1D-9F14D535007F}"/>
              </a:ext>
            </a:extLst>
          </p:cNvPr>
          <p:cNvPicPr>
            <a:picLocks noChangeAspect="1"/>
          </p:cNvPicPr>
          <p:nvPr/>
        </p:nvPicPr>
        <p:blipFill>
          <a:blip r:embed="rId2"/>
          <a:stretch>
            <a:fillRect/>
          </a:stretch>
        </p:blipFill>
        <p:spPr>
          <a:xfrm>
            <a:off x="662478" y="1005850"/>
            <a:ext cx="7938026" cy="1504950"/>
          </a:xfrm>
          <a:prstGeom prst="rect">
            <a:avLst/>
          </a:prstGeom>
        </p:spPr>
      </p:pic>
      <p:sp>
        <p:nvSpPr>
          <p:cNvPr id="16" name="TextBox 15">
            <a:extLst>
              <a:ext uri="{FF2B5EF4-FFF2-40B4-BE49-F238E27FC236}">
                <a16:creationId xmlns:a16="http://schemas.microsoft.com/office/drawing/2014/main" id="{7117DBD5-1027-C49E-B569-B9C83E8A8018}"/>
              </a:ext>
            </a:extLst>
          </p:cNvPr>
          <p:cNvSpPr txBox="1"/>
          <p:nvPr/>
        </p:nvSpPr>
        <p:spPr>
          <a:xfrm>
            <a:off x="1828800" y="2632701"/>
            <a:ext cx="6183086" cy="1938992"/>
          </a:xfrm>
          <a:prstGeom prst="rect">
            <a:avLst/>
          </a:prstGeom>
          <a:noFill/>
        </p:spPr>
        <p:txBody>
          <a:bodyPr wrap="square" rtlCol="0">
            <a:spAutoFit/>
          </a:bodyPr>
          <a:lstStyle/>
          <a:p>
            <a:r>
              <a:rPr lang="en-US" sz="2000" dirty="0">
                <a:solidFill>
                  <a:schemeClr val="bg1"/>
                </a:solidFill>
                <a:latin typeface="Times New Roman" panose="02020603050405020304" pitchFamily="18" charset="0"/>
                <a:cs typeface="Times New Roman" panose="02020603050405020304" pitchFamily="18" charset="0"/>
              </a:rPr>
              <a:t>We used different modules for </a:t>
            </a:r>
          </a:p>
          <a:p>
            <a:pPr marL="285750" indent="-285750">
              <a:buClr>
                <a:schemeClr val="bg1"/>
              </a:buClr>
              <a:buFont typeface="Wingdings" panose="05000000000000000000" pitchFamily="2" charset="2"/>
              <a:buChar char="q"/>
            </a:pPr>
            <a:r>
              <a:rPr lang="en-US" sz="2000" dirty="0">
                <a:solidFill>
                  <a:schemeClr val="bg1"/>
                </a:solidFill>
                <a:latin typeface="Times New Roman" panose="02020603050405020304" pitchFamily="18" charset="0"/>
                <a:cs typeface="Times New Roman" panose="02020603050405020304" pitchFamily="18" charset="0"/>
              </a:rPr>
              <a:t>Audio Loading</a:t>
            </a:r>
          </a:p>
          <a:p>
            <a:pPr marL="285750" indent="-285750">
              <a:buClr>
                <a:schemeClr val="bg1"/>
              </a:buClr>
              <a:buFont typeface="Wingdings" panose="05000000000000000000" pitchFamily="2" charset="2"/>
              <a:buChar char="q"/>
            </a:pPr>
            <a:r>
              <a:rPr lang="en-US" sz="2000" dirty="0">
                <a:solidFill>
                  <a:schemeClr val="bg1"/>
                </a:solidFill>
                <a:latin typeface="Times New Roman" panose="02020603050405020304" pitchFamily="18" charset="0"/>
                <a:cs typeface="Times New Roman" panose="02020603050405020304" pitchFamily="18" charset="0"/>
              </a:rPr>
              <a:t>Audio visualization</a:t>
            </a:r>
          </a:p>
          <a:p>
            <a:pPr marL="285750" indent="-285750">
              <a:buClr>
                <a:schemeClr val="bg1"/>
              </a:buClr>
              <a:buFont typeface="Wingdings" panose="05000000000000000000" pitchFamily="2" charset="2"/>
              <a:buChar char="q"/>
            </a:pPr>
            <a:r>
              <a:rPr lang="en-US" sz="2000" dirty="0">
                <a:solidFill>
                  <a:schemeClr val="bg1"/>
                </a:solidFill>
                <a:latin typeface="Times New Roman" panose="02020603050405020304" pitchFamily="18" charset="0"/>
                <a:cs typeface="Times New Roman" panose="02020603050405020304" pitchFamily="18" charset="0"/>
              </a:rPr>
              <a:t>Feature extraction</a:t>
            </a:r>
          </a:p>
          <a:p>
            <a:pPr marL="285750" indent="-285750">
              <a:buClr>
                <a:schemeClr val="bg1"/>
              </a:buClr>
              <a:buFont typeface="Wingdings" panose="05000000000000000000" pitchFamily="2" charset="2"/>
              <a:buChar char="q"/>
            </a:pPr>
            <a:r>
              <a:rPr lang="en-US" sz="2000" dirty="0">
                <a:solidFill>
                  <a:schemeClr val="bg1"/>
                </a:solidFill>
                <a:latin typeface="Times New Roman" panose="02020603050405020304" pitchFamily="18" charset="0"/>
                <a:cs typeface="Times New Roman" panose="02020603050405020304" pitchFamily="18" charset="0"/>
              </a:rPr>
              <a:t>Audio Manipulation</a:t>
            </a:r>
          </a:p>
          <a:p>
            <a:pPr marL="285750" indent="-285750">
              <a:buClr>
                <a:schemeClr val="bg1"/>
              </a:buClr>
              <a:buFont typeface="Wingdings" panose="05000000000000000000" pitchFamily="2" charset="2"/>
              <a:buChar char="q"/>
            </a:pPr>
            <a:r>
              <a:rPr lang="en-US" sz="2000" dirty="0" err="1">
                <a:solidFill>
                  <a:schemeClr val="bg1"/>
                </a:solidFill>
                <a:latin typeface="Times New Roman" panose="02020603050405020304" pitchFamily="18" charset="0"/>
                <a:cs typeface="Times New Roman" panose="02020603050405020304" pitchFamily="18" charset="0"/>
              </a:rPr>
              <a:t>Conveting</a:t>
            </a:r>
            <a:r>
              <a:rPr lang="en-US" sz="2000" dirty="0">
                <a:solidFill>
                  <a:schemeClr val="bg1"/>
                </a:solidFill>
                <a:latin typeface="Times New Roman" panose="02020603050405020304" pitchFamily="18" charset="0"/>
                <a:cs typeface="Times New Roman" panose="02020603050405020304" pitchFamily="18" charset="0"/>
              </a:rPr>
              <a:t> audio files into .wav and .mp3 files</a:t>
            </a:r>
          </a:p>
        </p:txBody>
      </p:sp>
    </p:spTree>
    <p:extLst>
      <p:ext uri="{BB962C8B-B14F-4D97-AF65-F5344CB8AC3E}">
        <p14:creationId xmlns:p14="http://schemas.microsoft.com/office/powerpoint/2010/main" val="3464063573"/>
      </p:ext>
    </p:extLst>
  </p:cSld>
  <p:clrMapOvr>
    <a:masterClrMapping/>
  </p:clrMapOvr>
</p:sld>
</file>

<file path=ppt/theme/theme1.xml><?xml version="1.0" encoding="utf-8"?>
<a:theme xmlns:a="http://schemas.openxmlformats.org/drawingml/2006/main" name="Wireless Communications Service Provider Company Profile by Slidesgo">
  <a:themeElements>
    <a:clrScheme name="Simple Light">
      <a:dk1>
        <a:srgbClr val="294C85"/>
      </a:dk1>
      <a:lt1>
        <a:srgbClr val="FFFFFF"/>
      </a:lt1>
      <a:dk2>
        <a:srgbClr val="47AFEC"/>
      </a:dk2>
      <a:lt2>
        <a:srgbClr val="1A54B6"/>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152</TotalTime>
  <Words>714</Words>
  <Application>Microsoft Office PowerPoint</Application>
  <PresentationFormat>On-screen Show (16:9)</PresentationFormat>
  <Paragraphs>75</Paragraphs>
  <Slides>16</Slides>
  <Notes>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Wingdings</vt:lpstr>
      <vt:lpstr>Calibri</vt:lpstr>
      <vt:lpstr>Roboto Condensed Light</vt:lpstr>
      <vt:lpstr>Garamond</vt:lpstr>
      <vt:lpstr>Anek Devanagari SemiBold</vt:lpstr>
      <vt:lpstr>Anek Devanagari</vt:lpstr>
      <vt:lpstr>Arial</vt:lpstr>
      <vt:lpstr>Loved by the King</vt:lpstr>
      <vt:lpstr>Mulish</vt:lpstr>
      <vt:lpstr>Times New Roman</vt:lpstr>
      <vt:lpstr>Mulish SemiBold</vt:lpstr>
      <vt:lpstr>Wireless Communications Service Provider Company Profile by Slidesgo</vt:lpstr>
      <vt:lpstr>PowerPoint Presentation</vt:lpstr>
      <vt:lpstr>PowerPoint Presentation</vt:lpstr>
      <vt:lpstr>PowerPoint Presentation</vt:lpstr>
      <vt:lpstr>About the Company: </vt:lpstr>
      <vt:lpstr>Abstract:</vt:lpstr>
      <vt:lpstr>Problem Statement:</vt:lpstr>
      <vt:lpstr>Objectives:</vt:lpstr>
      <vt:lpstr>Roadmap of the project:</vt:lpstr>
      <vt:lpstr>Tools and Modules Used:</vt:lpstr>
      <vt:lpstr>Implementations: Once after running the main file , you get to the following result:</vt:lpstr>
      <vt:lpstr>After dropping the audio files, click on the process button.</vt:lpstr>
      <vt:lpstr>The results:</vt:lpstr>
      <vt:lpstr>Model Results: Few results from the model</vt:lpstr>
      <vt:lpstr>Future Scope:</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Pallavi A</dc:creator>
  <cp:lastModifiedBy>Pallavi Alanka</cp:lastModifiedBy>
  <cp:revision>5</cp:revision>
  <dcterms:modified xsi:type="dcterms:W3CDTF">2023-12-27T11:13:43Z</dcterms:modified>
</cp:coreProperties>
</file>